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5" r:id="rId5"/>
    <p:sldId id="256" r:id="rId6"/>
    <p:sldId id="366" r:id="rId7"/>
    <p:sldId id="416" r:id="rId8"/>
    <p:sldId id="417" r:id="rId9"/>
    <p:sldId id="372" r:id="rId10"/>
    <p:sldId id="401" r:id="rId11"/>
    <p:sldId id="418" r:id="rId12"/>
    <p:sldId id="419" r:id="rId13"/>
    <p:sldId id="420" r:id="rId14"/>
    <p:sldId id="421" r:id="rId15"/>
    <p:sldId id="375" r:id="rId16"/>
    <p:sldId id="405" r:id="rId17"/>
    <p:sldId id="422" r:id="rId18"/>
    <p:sldId id="423" r:id="rId19"/>
    <p:sldId id="424" r:id="rId20"/>
    <p:sldId id="425" r:id="rId21"/>
    <p:sldId id="426" r:id="rId22"/>
    <p:sldId id="427" r:id="rId23"/>
    <p:sldId id="412" r:id="rId24"/>
    <p:sldId id="41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EA"/>
    <a:srgbClr val="FFA3E0"/>
    <a:srgbClr val="FF6600"/>
    <a:srgbClr val="9966FF"/>
    <a:srgbClr val="00FF99"/>
    <a:srgbClr val="99FF33"/>
    <a:srgbClr val="33CCFF"/>
    <a:srgbClr val="FF66CC"/>
    <a:srgbClr val="FF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6EFD0-D849-414A-A16C-0E39312865EC}" v="5" dt="2020-01-23T11:11:12.499"/>
    <p1510:client id="{D1EC5A0C-AE7D-431F-ADE5-FFEF1C6236BA}" v="43" dt="2020-01-23T11:35:32.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93" d="100"/>
          <a:sy n="93" d="100"/>
        </p:scale>
        <p:origin x="72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ifa" userId="cc2251fc-5054-49d0-a310-c7af879023f5" providerId="ADAL" clId="{3D4EB15A-119E-4A2B-B327-10BCD8720248}"/>
    <pc:docChg chg="addSld modSld sldOrd">
      <pc:chgData name="atifa" userId="cc2251fc-5054-49d0-a310-c7af879023f5" providerId="ADAL" clId="{3D4EB15A-119E-4A2B-B327-10BCD8720248}" dt="2020-01-22T15:05:24.121" v="6" actId="20577"/>
      <pc:docMkLst>
        <pc:docMk/>
      </pc:docMkLst>
      <pc:sldChg chg="modSp add ord">
        <pc:chgData name="atifa" userId="cc2251fc-5054-49d0-a310-c7af879023f5" providerId="ADAL" clId="{3D4EB15A-119E-4A2B-B327-10BCD8720248}" dt="2020-01-22T15:05:24.121" v="6" actId="20577"/>
        <pc:sldMkLst>
          <pc:docMk/>
          <pc:sldMk cId="3117904708" sldId="415"/>
        </pc:sldMkLst>
        <pc:spChg chg="mod">
          <ac:chgData name="atifa" userId="cc2251fc-5054-49d0-a310-c7af879023f5" providerId="ADAL" clId="{3D4EB15A-119E-4A2B-B327-10BCD8720248}" dt="2020-01-22T15:05:24.121" v="6" actId="20577"/>
          <ac:spMkLst>
            <pc:docMk/>
            <pc:sldMk cId="3117904708" sldId="415"/>
            <ac:spMk id="7" creationId="{277FDC6C-B99A-4ED8-B341-A52126824B67}"/>
          </ac:spMkLst>
        </pc:spChg>
      </pc:sldChg>
    </pc:docChg>
  </pc:docChgLst>
  <pc:docChgLst>
    <pc:chgData name="Helen Woodhead" userId="ad3a4230-80d7-443d-8a9e-007713cf765f" providerId="ADAL" clId="{9E56EFD0-D849-414A-A16C-0E39312865EC}"/>
    <pc:docChg chg="custSel modSld">
      <pc:chgData name="Helen Woodhead" userId="ad3a4230-80d7-443d-8a9e-007713cf765f" providerId="ADAL" clId="{9E56EFD0-D849-414A-A16C-0E39312865EC}" dt="2020-01-23T11:11:00.076" v="89" actId="20577"/>
      <pc:docMkLst>
        <pc:docMk/>
      </pc:docMkLst>
      <pc:sldChg chg="modSp">
        <pc:chgData name="Helen Woodhead" userId="ad3a4230-80d7-443d-8a9e-007713cf765f" providerId="ADAL" clId="{9E56EFD0-D849-414A-A16C-0E39312865EC}" dt="2020-01-23T11:06:24.066" v="47" actId="207"/>
        <pc:sldMkLst>
          <pc:docMk/>
          <pc:sldMk cId="55380772" sldId="375"/>
        </pc:sldMkLst>
        <pc:graphicFrameChg chg="modGraphic">
          <ac:chgData name="Helen Woodhead" userId="ad3a4230-80d7-443d-8a9e-007713cf765f" providerId="ADAL" clId="{9E56EFD0-D849-414A-A16C-0E39312865EC}" dt="2020-01-23T11:06:24.066" v="47" actId="207"/>
          <ac:graphicFrameMkLst>
            <pc:docMk/>
            <pc:sldMk cId="55380772" sldId="375"/>
            <ac:graphicFrameMk id="6" creationId="{86E5716B-6442-450C-8C67-B06CA131879D}"/>
          </ac:graphicFrameMkLst>
        </pc:graphicFrameChg>
      </pc:sldChg>
      <pc:sldChg chg="addSp delSp">
        <pc:chgData name="Helen Woodhead" userId="ad3a4230-80d7-443d-8a9e-007713cf765f" providerId="ADAL" clId="{9E56EFD0-D849-414A-A16C-0E39312865EC}" dt="2020-01-23T11:04:03.987" v="26"/>
        <pc:sldMkLst>
          <pc:docMk/>
          <pc:sldMk cId="547940592" sldId="399"/>
        </pc:sldMkLst>
        <pc:grpChg chg="add">
          <ac:chgData name="Helen Woodhead" userId="ad3a4230-80d7-443d-8a9e-007713cf765f" providerId="ADAL" clId="{9E56EFD0-D849-414A-A16C-0E39312865EC}" dt="2020-01-23T11:04:03.987" v="26"/>
          <ac:grpSpMkLst>
            <pc:docMk/>
            <pc:sldMk cId="547940592" sldId="399"/>
            <ac:grpSpMk id="20" creationId="{110B5F9B-28F8-43F5-8800-B572B7A59749}"/>
          </ac:grpSpMkLst>
        </pc:grpChg>
        <pc:picChg chg="add">
          <ac:chgData name="Helen Woodhead" userId="ad3a4230-80d7-443d-8a9e-007713cf765f" providerId="ADAL" clId="{9E56EFD0-D849-414A-A16C-0E39312865EC}" dt="2020-01-23T11:04:03.987" v="26"/>
          <ac:picMkLst>
            <pc:docMk/>
            <pc:sldMk cId="547940592" sldId="399"/>
            <ac:picMk id="34" creationId="{8EA2B250-B43B-46B9-A19F-0E42FF977C5F}"/>
          </ac:picMkLst>
        </pc:picChg>
        <pc:picChg chg="del">
          <ac:chgData name="Helen Woodhead" userId="ad3a4230-80d7-443d-8a9e-007713cf765f" providerId="ADAL" clId="{9E56EFD0-D849-414A-A16C-0E39312865EC}" dt="2020-01-23T11:04:03.635" v="25" actId="478"/>
          <ac:picMkLst>
            <pc:docMk/>
            <pc:sldMk cId="547940592" sldId="399"/>
            <ac:picMk id="61" creationId="{44B8D949-0DB8-4F6C-A75F-D845C10BF3FC}"/>
          </ac:picMkLst>
        </pc:picChg>
        <pc:picChg chg="del">
          <ac:chgData name="Helen Woodhead" userId="ad3a4230-80d7-443d-8a9e-007713cf765f" providerId="ADAL" clId="{9E56EFD0-D849-414A-A16C-0E39312865EC}" dt="2020-01-23T11:04:03.635" v="25" actId="478"/>
          <ac:picMkLst>
            <pc:docMk/>
            <pc:sldMk cId="547940592" sldId="399"/>
            <ac:picMk id="62" creationId="{BDE69BB3-69BF-428A-A70F-6F0E1A403AFF}"/>
          </ac:picMkLst>
        </pc:picChg>
        <pc:picChg chg="del">
          <ac:chgData name="Helen Woodhead" userId="ad3a4230-80d7-443d-8a9e-007713cf765f" providerId="ADAL" clId="{9E56EFD0-D849-414A-A16C-0E39312865EC}" dt="2020-01-23T11:04:03.635" v="25" actId="478"/>
          <ac:picMkLst>
            <pc:docMk/>
            <pc:sldMk cId="547940592" sldId="399"/>
            <ac:picMk id="63" creationId="{442FB504-456D-4CCA-8C89-5DEDD4C9CC07}"/>
          </ac:picMkLst>
        </pc:picChg>
        <pc:picChg chg="del">
          <ac:chgData name="Helen Woodhead" userId="ad3a4230-80d7-443d-8a9e-007713cf765f" providerId="ADAL" clId="{9E56EFD0-D849-414A-A16C-0E39312865EC}" dt="2020-01-23T11:04:03.635" v="25" actId="478"/>
          <ac:picMkLst>
            <pc:docMk/>
            <pc:sldMk cId="547940592" sldId="399"/>
            <ac:picMk id="64" creationId="{A993D10F-C190-425A-9745-122E3D52B270}"/>
          </ac:picMkLst>
        </pc:picChg>
        <pc:picChg chg="del">
          <ac:chgData name="Helen Woodhead" userId="ad3a4230-80d7-443d-8a9e-007713cf765f" providerId="ADAL" clId="{9E56EFD0-D849-414A-A16C-0E39312865EC}" dt="2020-01-23T11:04:03.635" v="25" actId="478"/>
          <ac:picMkLst>
            <pc:docMk/>
            <pc:sldMk cId="547940592" sldId="399"/>
            <ac:picMk id="65" creationId="{DB768311-9F6B-4E96-AD49-B4E56EE5D6E8}"/>
          </ac:picMkLst>
        </pc:picChg>
        <pc:picChg chg="del">
          <ac:chgData name="Helen Woodhead" userId="ad3a4230-80d7-443d-8a9e-007713cf765f" providerId="ADAL" clId="{9E56EFD0-D849-414A-A16C-0E39312865EC}" dt="2020-01-23T11:04:03.635" v="25" actId="478"/>
          <ac:picMkLst>
            <pc:docMk/>
            <pc:sldMk cId="547940592" sldId="399"/>
            <ac:picMk id="66" creationId="{75B5CB31-5AB4-41A4-BFEB-49582A61373A}"/>
          </ac:picMkLst>
        </pc:picChg>
        <pc:picChg chg="del">
          <ac:chgData name="Helen Woodhead" userId="ad3a4230-80d7-443d-8a9e-007713cf765f" providerId="ADAL" clId="{9E56EFD0-D849-414A-A16C-0E39312865EC}" dt="2020-01-23T11:04:03.635" v="25" actId="478"/>
          <ac:picMkLst>
            <pc:docMk/>
            <pc:sldMk cId="547940592" sldId="399"/>
            <ac:picMk id="67" creationId="{C2CFCEC6-7251-42B6-B383-3532774FD17E}"/>
          </ac:picMkLst>
        </pc:picChg>
        <pc:picChg chg="del">
          <ac:chgData name="Helen Woodhead" userId="ad3a4230-80d7-443d-8a9e-007713cf765f" providerId="ADAL" clId="{9E56EFD0-D849-414A-A16C-0E39312865EC}" dt="2020-01-23T11:04:03.635" v="25" actId="478"/>
          <ac:picMkLst>
            <pc:docMk/>
            <pc:sldMk cId="547940592" sldId="399"/>
            <ac:picMk id="68" creationId="{D1625F84-1B4E-4905-BDEE-FA55A827574C}"/>
          </ac:picMkLst>
        </pc:picChg>
        <pc:picChg chg="del">
          <ac:chgData name="Helen Woodhead" userId="ad3a4230-80d7-443d-8a9e-007713cf765f" providerId="ADAL" clId="{9E56EFD0-D849-414A-A16C-0E39312865EC}" dt="2020-01-23T11:04:03.635" v="25" actId="478"/>
          <ac:picMkLst>
            <pc:docMk/>
            <pc:sldMk cId="547940592" sldId="399"/>
            <ac:picMk id="69" creationId="{8B8DE2E8-BA45-4952-8FE2-E123B3B3CF53}"/>
          </ac:picMkLst>
        </pc:picChg>
        <pc:picChg chg="del">
          <ac:chgData name="Helen Woodhead" userId="ad3a4230-80d7-443d-8a9e-007713cf765f" providerId="ADAL" clId="{9E56EFD0-D849-414A-A16C-0E39312865EC}" dt="2020-01-23T11:04:03.635" v="25" actId="478"/>
          <ac:picMkLst>
            <pc:docMk/>
            <pc:sldMk cId="547940592" sldId="399"/>
            <ac:picMk id="70" creationId="{C5F80D00-4178-4B49-9EC2-F5B087062FC8}"/>
          </ac:picMkLst>
        </pc:picChg>
        <pc:picChg chg="del">
          <ac:chgData name="Helen Woodhead" userId="ad3a4230-80d7-443d-8a9e-007713cf765f" providerId="ADAL" clId="{9E56EFD0-D849-414A-A16C-0E39312865EC}" dt="2020-01-23T11:04:03.635" v="25" actId="478"/>
          <ac:picMkLst>
            <pc:docMk/>
            <pc:sldMk cId="547940592" sldId="399"/>
            <ac:picMk id="71" creationId="{AE7AE51E-1C21-42C3-88FE-44D3BC571A89}"/>
          </ac:picMkLst>
        </pc:picChg>
        <pc:picChg chg="del">
          <ac:chgData name="Helen Woodhead" userId="ad3a4230-80d7-443d-8a9e-007713cf765f" providerId="ADAL" clId="{9E56EFD0-D849-414A-A16C-0E39312865EC}" dt="2020-01-23T11:04:03.635" v="25" actId="478"/>
          <ac:picMkLst>
            <pc:docMk/>
            <pc:sldMk cId="547940592" sldId="399"/>
            <ac:picMk id="72" creationId="{296E0040-3254-41B6-8FC9-25AC1C097531}"/>
          </ac:picMkLst>
        </pc:picChg>
        <pc:picChg chg="del">
          <ac:chgData name="Helen Woodhead" userId="ad3a4230-80d7-443d-8a9e-007713cf765f" providerId="ADAL" clId="{9E56EFD0-D849-414A-A16C-0E39312865EC}" dt="2020-01-23T11:04:03.635" v="25" actId="478"/>
          <ac:picMkLst>
            <pc:docMk/>
            <pc:sldMk cId="547940592" sldId="399"/>
            <ac:picMk id="73" creationId="{DABF2089-46B2-4DE7-8A0A-8C9B0A6FDC6B}"/>
          </ac:picMkLst>
        </pc:picChg>
      </pc:sldChg>
      <pc:sldChg chg="addSp modSp">
        <pc:chgData name="Helen Woodhead" userId="ad3a4230-80d7-443d-8a9e-007713cf765f" providerId="ADAL" clId="{9E56EFD0-D849-414A-A16C-0E39312865EC}" dt="2020-01-23T11:03:49.624" v="24" actId="1076"/>
        <pc:sldMkLst>
          <pc:docMk/>
          <pc:sldMk cId="2711433583" sldId="400"/>
        </pc:sldMkLst>
        <pc:picChg chg="mod">
          <ac:chgData name="Helen Woodhead" userId="ad3a4230-80d7-443d-8a9e-007713cf765f" providerId="ADAL" clId="{9E56EFD0-D849-414A-A16C-0E39312865EC}" dt="2020-01-23T11:03:48.240" v="23" actId="1037"/>
          <ac:picMkLst>
            <pc:docMk/>
            <pc:sldMk cId="2711433583" sldId="400"/>
            <ac:picMk id="15" creationId="{FAE6A818-1259-4B9E-BDAA-6FAE6956C666}"/>
          </ac:picMkLst>
        </pc:picChg>
        <pc:picChg chg="add mod">
          <ac:chgData name="Helen Woodhead" userId="ad3a4230-80d7-443d-8a9e-007713cf765f" providerId="ADAL" clId="{9E56EFD0-D849-414A-A16C-0E39312865EC}" dt="2020-01-23T11:03:49.624" v="24" actId="1076"/>
          <ac:picMkLst>
            <pc:docMk/>
            <pc:sldMk cId="2711433583" sldId="400"/>
            <ac:picMk id="24" creationId="{0FAC183F-7661-4A59-A883-12B1BEF4551B}"/>
          </ac:picMkLst>
        </pc:picChg>
      </pc:sldChg>
      <pc:sldChg chg="addSp modSp">
        <pc:chgData name="Helen Woodhead" userId="ad3a4230-80d7-443d-8a9e-007713cf765f" providerId="ADAL" clId="{9E56EFD0-D849-414A-A16C-0E39312865EC}" dt="2020-01-23T11:05:30.477" v="39" actId="1038"/>
        <pc:sldMkLst>
          <pc:docMk/>
          <pc:sldMk cId="3863317479" sldId="402"/>
        </pc:sldMkLst>
        <pc:spChg chg="add mod">
          <ac:chgData name="Helen Woodhead" userId="ad3a4230-80d7-443d-8a9e-007713cf765f" providerId="ADAL" clId="{9E56EFD0-D849-414A-A16C-0E39312865EC}" dt="2020-01-23T11:05:30.477" v="39" actId="1038"/>
          <ac:spMkLst>
            <pc:docMk/>
            <pc:sldMk cId="3863317479" sldId="402"/>
            <ac:spMk id="5" creationId="{161D887E-A6FC-4F8A-85BC-C595DFCEAA14}"/>
          </ac:spMkLst>
        </pc:spChg>
      </pc:sldChg>
      <pc:sldChg chg="modSp">
        <pc:chgData name="Helen Woodhead" userId="ad3a4230-80d7-443d-8a9e-007713cf765f" providerId="ADAL" clId="{9E56EFD0-D849-414A-A16C-0E39312865EC}" dt="2020-01-23T11:05:45.146" v="43" actId="20577"/>
        <pc:sldMkLst>
          <pc:docMk/>
          <pc:sldMk cId="647765447" sldId="404"/>
        </pc:sldMkLst>
        <pc:spChg chg="mod">
          <ac:chgData name="Helen Woodhead" userId="ad3a4230-80d7-443d-8a9e-007713cf765f" providerId="ADAL" clId="{9E56EFD0-D849-414A-A16C-0E39312865EC}" dt="2020-01-23T11:05:45.146" v="43" actId="20577"/>
          <ac:spMkLst>
            <pc:docMk/>
            <pc:sldMk cId="647765447" sldId="404"/>
            <ac:spMk id="19" creationId="{5252A847-DE45-4FA3-A1F8-EEBEB845FF8E}"/>
          </ac:spMkLst>
        </pc:spChg>
      </pc:sldChg>
      <pc:sldChg chg="modSp">
        <pc:chgData name="Helen Woodhead" userId="ad3a4230-80d7-443d-8a9e-007713cf765f" providerId="ADAL" clId="{9E56EFD0-D849-414A-A16C-0E39312865EC}" dt="2020-01-23T11:06:20.417" v="46" actId="207"/>
        <pc:sldMkLst>
          <pc:docMk/>
          <pc:sldMk cId="1306803710" sldId="405"/>
        </pc:sldMkLst>
        <pc:graphicFrameChg chg="modGraphic">
          <ac:chgData name="Helen Woodhead" userId="ad3a4230-80d7-443d-8a9e-007713cf765f" providerId="ADAL" clId="{9E56EFD0-D849-414A-A16C-0E39312865EC}" dt="2020-01-23T11:06:20.417" v="46" actId="207"/>
          <ac:graphicFrameMkLst>
            <pc:docMk/>
            <pc:sldMk cId="1306803710" sldId="405"/>
            <ac:graphicFrameMk id="6" creationId="{86E5716B-6442-450C-8C67-B06CA131879D}"/>
          </ac:graphicFrameMkLst>
        </pc:graphicFrameChg>
      </pc:sldChg>
      <pc:sldChg chg="modSp">
        <pc:chgData name="Helen Woodhead" userId="ad3a4230-80d7-443d-8a9e-007713cf765f" providerId="ADAL" clId="{9E56EFD0-D849-414A-A16C-0E39312865EC}" dt="2020-01-23T11:10:53.939" v="85" actId="20577"/>
        <pc:sldMkLst>
          <pc:docMk/>
          <pc:sldMk cId="1749153819" sldId="409"/>
        </pc:sldMkLst>
        <pc:spChg chg="mod">
          <ac:chgData name="Helen Woodhead" userId="ad3a4230-80d7-443d-8a9e-007713cf765f" providerId="ADAL" clId="{9E56EFD0-D849-414A-A16C-0E39312865EC}" dt="2020-01-23T11:10:53.939" v="85" actId="20577"/>
          <ac:spMkLst>
            <pc:docMk/>
            <pc:sldMk cId="1749153819" sldId="409"/>
            <ac:spMk id="19" creationId="{5252A847-DE45-4FA3-A1F8-EEBEB845FF8E}"/>
          </ac:spMkLst>
        </pc:spChg>
      </pc:sldChg>
      <pc:sldChg chg="modSp">
        <pc:chgData name="Helen Woodhead" userId="ad3a4230-80d7-443d-8a9e-007713cf765f" providerId="ADAL" clId="{9E56EFD0-D849-414A-A16C-0E39312865EC}" dt="2020-01-23T11:10:56.845" v="87" actId="20577"/>
        <pc:sldMkLst>
          <pc:docMk/>
          <pc:sldMk cId="4041411903" sldId="410"/>
        </pc:sldMkLst>
        <pc:spChg chg="mod">
          <ac:chgData name="Helen Woodhead" userId="ad3a4230-80d7-443d-8a9e-007713cf765f" providerId="ADAL" clId="{9E56EFD0-D849-414A-A16C-0E39312865EC}" dt="2020-01-23T11:10:56.845" v="87" actId="20577"/>
          <ac:spMkLst>
            <pc:docMk/>
            <pc:sldMk cId="4041411903" sldId="410"/>
            <ac:spMk id="19" creationId="{5252A847-DE45-4FA3-A1F8-EEBEB845FF8E}"/>
          </ac:spMkLst>
        </pc:spChg>
      </pc:sldChg>
      <pc:sldChg chg="modSp">
        <pc:chgData name="Helen Woodhead" userId="ad3a4230-80d7-443d-8a9e-007713cf765f" providerId="ADAL" clId="{9E56EFD0-D849-414A-A16C-0E39312865EC}" dt="2020-01-23T11:11:00.076" v="89" actId="20577"/>
        <pc:sldMkLst>
          <pc:docMk/>
          <pc:sldMk cId="763803702" sldId="411"/>
        </pc:sldMkLst>
        <pc:spChg chg="mod">
          <ac:chgData name="Helen Woodhead" userId="ad3a4230-80d7-443d-8a9e-007713cf765f" providerId="ADAL" clId="{9E56EFD0-D849-414A-A16C-0E39312865EC}" dt="2020-01-23T11:11:00.076" v="89" actId="20577"/>
          <ac:spMkLst>
            <pc:docMk/>
            <pc:sldMk cId="763803702" sldId="411"/>
            <ac:spMk id="19" creationId="{5252A847-DE45-4FA3-A1F8-EEBEB845FF8E}"/>
          </ac:spMkLst>
        </pc:spChg>
      </pc:sldChg>
      <pc:sldChg chg="modSp">
        <pc:chgData name="Helen Woodhead" userId="ad3a4230-80d7-443d-8a9e-007713cf765f" providerId="ADAL" clId="{9E56EFD0-D849-414A-A16C-0E39312865EC}" dt="2020-01-23T11:10:42.447" v="68" actId="20577"/>
        <pc:sldMkLst>
          <pc:docMk/>
          <pc:sldMk cId="4126240268" sldId="412"/>
        </pc:sldMkLst>
        <pc:spChg chg="mod">
          <ac:chgData name="Helen Woodhead" userId="ad3a4230-80d7-443d-8a9e-007713cf765f" providerId="ADAL" clId="{9E56EFD0-D849-414A-A16C-0E39312865EC}" dt="2020-01-23T11:10:42.447" v="68" actId="20577"/>
          <ac:spMkLst>
            <pc:docMk/>
            <pc:sldMk cId="4126240268" sldId="412"/>
            <ac:spMk id="19" creationId="{5252A847-DE45-4FA3-A1F8-EEBEB845FF8E}"/>
          </ac:spMkLst>
        </pc:spChg>
        <pc:graphicFrameChg chg="modGraphic">
          <ac:chgData name="Helen Woodhead" userId="ad3a4230-80d7-443d-8a9e-007713cf765f" providerId="ADAL" clId="{9E56EFD0-D849-414A-A16C-0E39312865EC}" dt="2020-01-23T11:08:18.318" v="48" actId="207"/>
          <ac:graphicFrameMkLst>
            <pc:docMk/>
            <pc:sldMk cId="4126240268" sldId="412"/>
            <ac:graphicFrameMk id="12" creationId="{0058AD52-6428-40BB-875A-305C84A95EF0}"/>
          </ac:graphicFrameMkLst>
        </pc:graphicFrameChg>
      </pc:sldChg>
      <pc:sldChg chg="modSp">
        <pc:chgData name="Helen Woodhead" userId="ad3a4230-80d7-443d-8a9e-007713cf765f" providerId="ADAL" clId="{9E56EFD0-D849-414A-A16C-0E39312865EC}" dt="2020-01-23T11:10:48.740" v="83" actId="20577"/>
        <pc:sldMkLst>
          <pc:docMk/>
          <pc:sldMk cId="1865996377" sldId="414"/>
        </pc:sldMkLst>
        <pc:spChg chg="mod">
          <ac:chgData name="Helen Woodhead" userId="ad3a4230-80d7-443d-8a9e-007713cf765f" providerId="ADAL" clId="{9E56EFD0-D849-414A-A16C-0E39312865EC}" dt="2020-01-23T11:10:48.740" v="83" actId="20577"/>
          <ac:spMkLst>
            <pc:docMk/>
            <pc:sldMk cId="1865996377" sldId="414"/>
            <ac:spMk id="19" creationId="{5252A847-DE45-4FA3-A1F8-EEBEB845FF8E}"/>
          </ac:spMkLst>
        </pc:spChg>
        <pc:graphicFrameChg chg="modGraphic">
          <ac:chgData name="Helen Woodhead" userId="ad3a4230-80d7-443d-8a9e-007713cf765f" providerId="ADAL" clId="{9E56EFD0-D849-414A-A16C-0E39312865EC}" dt="2020-01-23T11:08:21.808" v="49" actId="207"/>
          <ac:graphicFrameMkLst>
            <pc:docMk/>
            <pc:sldMk cId="1865996377" sldId="414"/>
            <ac:graphicFrameMk id="12" creationId="{0058AD52-6428-40BB-875A-305C84A95EF0}"/>
          </ac:graphicFrameMkLst>
        </pc:graphicFrameChg>
      </pc:sldChg>
    </pc:docChg>
  </pc:docChgLst>
  <pc:docChgLst>
    <pc:chgData name="Helen Woodhead" userId="a20b558725e10394" providerId="LiveId" clId="{D1EC5A0C-AE7D-431F-ADE5-FFEF1C6236BA}"/>
    <pc:docChg chg="undo custSel addSld delSld modSld">
      <pc:chgData name="Helen Woodhead" userId="a20b558725e10394" providerId="LiveId" clId="{D1EC5A0C-AE7D-431F-ADE5-FFEF1C6236BA}" dt="2020-01-23T11:35:34.533" v="263" actId="47"/>
      <pc:docMkLst>
        <pc:docMk/>
      </pc:docMkLst>
      <pc:sldChg chg="addSp delSp modSp del">
        <pc:chgData name="Helen Woodhead" userId="a20b558725e10394" providerId="LiveId" clId="{D1EC5A0C-AE7D-431F-ADE5-FFEF1C6236BA}" dt="2020-01-23T11:23:16.915" v="89" actId="47"/>
        <pc:sldMkLst>
          <pc:docMk/>
          <pc:sldMk cId="2038781192" sldId="373"/>
        </pc:sldMkLst>
        <pc:spChg chg="del mod topLvl">
          <ac:chgData name="Helen Woodhead" userId="a20b558725e10394" providerId="LiveId" clId="{D1EC5A0C-AE7D-431F-ADE5-FFEF1C6236BA}" dt="2020-01-23T11:23:14.290" v="87" actId="21"/>
          <ac:spMkLst>
            <pc:docMk/>
            <pc:sldMk cId="2038781192" sldId="373"/>
            <ac:spMk id="2" creationId="{1CD0CABE-79C1-401C-895E-5350E287086B}"/>
          </ac:spMkLst>
        </pc:spChg>
        <pc:spChg chg="del mod topLvl">
          <ac:chgData name="Helen Woodhead" userId="a20b558725e10394" providerId="LiveId" clId="{D1EC5A0C-AE7D-431F-ADE5-FFEF1C6236BA}" dt="2020-01-23T11:23:14.290" v="87" actId="21"/>
          <ac:spMkLst>
            <pc:docMk/>
            <pc:sldMk cId="2038781192" sldId="373"/>
            <ac:spMk id="10" creationId="{A7C0EBC9-AA5E-4A3B-B76F-43104C89202B}"/>
          </ac:spMkLst>
        </pc:spChg>
        <pc:spChg chg="del mod">
          <ac:chgData name="Helen Woodhead" userId="a20b558725e10394" providerId="LiveId" clId="{D1EC5A0C-AE7D-431F-ADE5-FFEF1C6236BA}" dt="2020-01-23T11:23:14.290" v="87" actId="21"/>
          <ac:spMkLst>
            <pc:docMk/>
            <pc:sldMk cId="2038781192" sldId="373"/>
            <ac:spMk id="19" creationId="{5252A847-DE45-4FA3-A1F8-EEBEB845FF8E}"/>
          </ac:spMkLst>
        </pc:spChg>
        <pc:grpChg chg="del">
          <ac:chgData name="Helen Woodhead" userId="a20b558725e10394" providerId="LiveId" clId="{D1EC5A0C-AE7D-431F-ADE5-FFEF1C6236BA}" dt="2020-01-23T11:22:58.478" v="79" actId="478"/>
          <ac:grpSpMkLst>
            <pc:docMk/>
            <pc:sldMk cId="2038781192" sldId="373"/>
            <ac:grpSpMk id="3" creationId="{336482AE-908C-47FE-B8CE-2CD44F4B9E23}"/>
          </ac:grpSpMkLst>
        </pc:grpChg>
        <pc:grpChg chg="del mod topLvl">
          <ac:chgData name="Helen Woodhead" userId="a20b558725e10394" providerId="LiveId" clId="{D1EC5A0C-AE7D-431F-ADE5-FFEF1C6236BA}" dt="2020-01-23T11:23:06.988" v="84" actId="478"/>
          <ac:grpSpMkLst>
            <pc:docMk/>
            <pc:sldMk cId="2038781192" sldId="373"/>
            <ac:grpSpMk id="32" creationId="{23DA298C-A5E5-4546-AD96-15A9FA9E1A1C}"/>
          </ac:grpSpMkLst>
        </pc:grpChg>
        <pc:grpChg chg="add del">
          <ac:chgData name="Helen Woodhead" userId="a20b558725e10394" providerId="LiveId" clId="{D1EC5A0C-AE7D-431F-ADE5-FFEF1C6236BA}" dt="2020-01-23T11:23:04.227" v="83" actId="165"/>
          <ac:grpSpMkLst>
            <pc:docMk/>
            <pc:sldMk cId="2038781192" sldId="373"/>
            <ac:grpSpMk id="33" creationId="{A407A614-7F0B-4367-93A3-490805612295}"/>
          </ac:grpSpMkLst>
        </pc:grpChg>
        <pc:graphicFrameChg chg="del">
          <ac:chgData name="Helen Woodhead" userId="a20b558725e10394" providerId="LiveId" clId="{D1EC5A0C-AE7D-431F-ADE5-FFEF1C6236BA}" dt="2020-01-23T11:23:14.290" v="87" actId="21"/>
          <ac:graphicFrameMkLst>
            <pc:docMk/>
            <pc:sldMk cId="2038781192" sldId="373"/>
            <ac:graphicFrameMk id="31" creationId="{79D7C3D0-F1F3-41C3-9270-95CCC6D69392}"/>
          </ac:graphicFrameMkLst>
        </pc:graphicFrameChg>
        <pc:picChg chg="del">
          <ac:chgData name="Helen Woodhead" userId="a20b558725e10394" providerId="LiveId" clId="{D1EC5A0C-AE7D-431F-ADE5-FFEF1C6236BA}" dt="2020-01-23T11:22:59.727" v="80" actId="478"/>
          <ac:picMkLst>
            <pc:docMk/>
            <pc:sldMk cId="2038781192" sldId="373"/>
            <ac:picMk id="25" creationId="{69EA2040-7753-462A-A6DE-EC0269111BA4}"/>
          </ac:picMkLst>
        </pc:picChg>
        <pc:picChg chg="del">
          <ac:chgData name="Helen Woodhead" userId="a20b558725e10394" providerId="LiveId" clId="{D1EC5A0C-AE7D-431F-ADE5-FFEF1C6236BA}" dt="2020-01-23T11:22:56.417" v="78" actId="478"/>
          <ac:picMkLst>
            <pc:docMk/>
            <pc:sldMk cId="2038781192" sldId="373"/>
            <ac:picMk id="26" creationId="{E9FB22D8-4771-4465-8805-A4EF2F96D2A0}"/>
          </ac:picMkLst>
        </pc:picChg>
        <pc:picChg chg="del">
          <ac:chgData name="Helen Woodhead" userId="a20b558725e10394" providerId="LiveId" clId="{D1EC5A0C-AE7D-431F-ADE5-FFEF1C6236BA}" dt="2020-01-23T11:22:58.478" v="79" actId="478"/>
          <ac:picMkLst>
            <pc:docMk/>
            <pc:sldMk cId="2038781192" sldId="373"/>
            <ac:picMk id="27" creationId="{1B4368DF-ACC7-4492-B965-5C1AB398DAF3}"/>
          </ac:picMkLst>
        </pc:picChg>
      </pc:sldChg>
      <pc:sldChg chg="delSp modSp del">
        <pc:chgData name="Helen Woodhead" userId="a20b558725e10394" providerId="LiveId" clId="{D1EC5A0C-AE7D-431F-ADE5-FFEF1C6236BA}" dt="2020-01-23T11:21:54.800" v="36" actId="47"/>
        <pc:sldMkLst>
          <pc:docMk/>
          <pc:sldMk cId="547940592" sldId="399"/>
        </pc:sldMkLst>
        <pc:spChg chg="del mod">
          <ac:chgData name="Helen Woodhead" userId="a20b558725e10394" providerId="LiveId" clId="{D1EC5A0C-AE7D-431F-ADE5-FFEF1C6236BA}" dt="2020-01-23T11:21:52.415" v="34" actId="21"/>
          <ac:spMkLst>
            <pc:docMk/>
            <pc:sldMk cId="547940592" sldId="399"/>
            <ac:spMk id="19" creationId="{5252A847-DE45-4FA3-A1F8-EEBEB845FF8E}"/>
          </ac:spMkLst>
        </pc:spChg>
        <pc:grpChg chg="del">
          <ac:chgData name="Helen Woodhead" userId="a20b558725e10394" providerId="LiveId" clId="{D1EC5A0C-AE7D-431F-ADE5-FFEF1C6236BA}" dt="2020-01-23T11:21:43.064" v="31" actId="478"/>
          <ac:grpSpMkLst>
            <pc:docMk/>
            <pc:sldMk cId="547940592" sldId="399"/>
            <ac:grpSpMk id="20" creationId="{110B5F9B-28F8-43F5-8800-B572B7A59749}"/>
          </ac:grpSpMkLst>
        </pc:grpChg>
        <pc:picChg chg="del">
          <ac:chgData name="Helen Woodhead" userId="a20b558725e10394" providerId="LiveId" clId="{D1EC5A0C-AE7D-431F-ADE5-FFEF1C6236BA}" dt="2020-01-23T11:21:43.064" v="31" actId="478"/>
          <ac:picMkLst>
            <pc:docMk/>
            <pc:sldMk cId="547940592" sldId="399"/>
            <ac:picMk id="34" creationId="{8EA2B250-B43B-46B9-A19F-0E42FF977C5F}"/>
          </ac:picMkLst>
        </pc:picChg>
      </pc:sldChg>
      <pc:sldChg chg="modSp del">
        <pc:chgData name="Helen Woodhead" userId="a20b558725e10394" providerId="LiveId" clId="{D1EC5A0C-AE7D-431F-ADE5-FFEF1C6236BA}" dt="2020-01-23T11:22:14.196" v="43" actId="47"/>
        <pc:sldMkLst>
          <pc:docMk/>
          <pc:sldMk cId="2711433583" sldId="400"/>
        </pc:sldMkLst>
        <pc:spChg chg="mod">
          <ac:chgData name="Helen Woodhead" userId="a20b558725e10394" providerId="LiveId" clId="{D1EC5A0C-AE7D-431F-ADE5-FFEF1C6236BA}" dt="2020-01-23T11:22:01.124" v="38" actId="21"/>
          <ac:spMkLst>
            <pc:docMk/>
            <pc:sldMk cId="2711433583" sldId="400"/>
            <ac:spMk id="19" creationId="{5252A847-DE45-4FA3-A1F8-EEBEB845FF8E}"/>
          </ac:spMkLst>
        </pc:spChg>
      </pc:sldChg>
      <pc:sldChg chg="delSp modSp del">
        <pc:chgData name="Helen Woodhead" userId="a20b558725e10394" providerId="LiveId" clId="{D1EC5A0C-AE7D-431F-ADE5-FFEF1C6236BA}" dt="2020-01-23T11:24:06.096" v="133" actId="47"/>
        <pc:sldMkLst>
          <pc:docMk/>
          <pc:sldMk cId="3863317479" sldId="402"/>
        </pc:sldMkLst>
        <pc:spChg chg="del">
          <ac:chgData name="Helen Woodhead" userId="a20b558725e10394" providerId="LiveId" clId="{D1EC5A0C-AE7D-431F-ADE5-FFEF1C6236BA}" dt="2020-01-23T11:24:03.368" v="131" actId="21"/>
          <ac:spMkLst>
            <pc:docMk/>
            <pc:sldMk cId="3863317479" sldId="402"/>
            <ac:spMk id="2" creationId="{1CD0CABE-79C1-401C-895E-5350E287086B}"/>
          </ac:spMkLst>
        </pc:spChg>
        <pc:spChg chg="del">
          <ac:chgData name="Helen Woodhead" userId="a20b558725e10394" providerId="LiveId" clId="{D1EC5A0C-AE7D-431F-ADE5-FFEF1C6236BA}" dt="2020-01-23T11:24:03.368" v="131" actId="21"/>
          <ac:spMkLst>
            <pc:docMk/>
            <pc:sldMk cId="3863317479" sldId="402"/>
            <ac:spMk id="5" creationId="{161D887E-A6FC-4F8A-85BC-C595DFCEAA14}"/>
          </ac:spMkLst>
        </pc:spChg>
        <pc:spChg chg="del">
          <ac:chgData name="Helen Woodhead" userId="a20b558725e10394" providerId="LiveId" clId="{D1EC5A0C-AE7D-431F-ADE5-FFEF1C6236BA}" dt="2020-01-23T11:23:54.668" v="127" actId="478"/>
          <ac:spMkLst>
            <pc:docMk/>
            <pc:sldMk cId="3863317479" sldId="402"/>
            <ac:spMk id="9" creationId="{4B55AAFE-FEF0-4595-925A-FEF06D02FC52}"/>
          </ac:spMkLst>
        </pc:spChg>
        <pc:spChg chg="del">
          <ac:chgData name="Helen Woodhead" userId="a20b558725e10394" providerId="LiveId" clId="{D1EC5A0C-AE7D-431F-ADE5-FFEF1C6236BA}" dt="2020-01-23T11:24:03.368" v="131" actId="21"/>
          <ac:spMkLst>
            <pc:docMk/>
            <pc:sldMk cId="3863317479" sldId="402"/>
            <ac:spMk id="10" creationId="{A7C0EBC9-AA5E-4A3B-B76F-43104C89202B}"/>
          </ac:spMkLst>
        </pc:spChg>
        <pc:spChg chg="del mod">
          <ac:chgData name="Helen Woodhead" userId="a20b558725e10394" providerId="LiveId" clId="{D1EC5A0C-AE7D-431F-ADE5-FFEF1C6236BA}" dt="2020-01-23T11:24:03.368" v="131" actId="21"/>
          <ac:spMkLst>
            <pc:docMk/>
            <pc:sldMk cId="3863317479" sldId="402"/>
            <ac:spMk id="19" creationId="{5252A847-DE45-4FA3-A1F8-EEBEB845FF8E}"/>
          </ac:spMkLst>
        </pc:spChg>
        <pc:grpChg chg="del">
          <ac:chgData name="Helen Woodhead" userId="a20b558725e10394" providerId="LiveId" clId="{D1EC5A0C-AE7D-431F-ADE5-FFEF1C6236BA}" dt="2020-01-23T11:23:55.299" v="128" actId="478"/>
          <ac:grpSpMkLst>
            <pc:docMk/>
            <pc:sldMk cId="3863317479" sldId="402"/>
            <ac:grpSpMk id="3" creationId="{336482AE-908C-47FE-B8CE-2CD44F4B9E23}"/>
          </ac:grpSpMkLst>
        </pc:grpChg>
        <pc:grpChg chg="del">
          <ac:chgData name="Helen Woodhead" userId="a20b558725e10394" providerId="LiveId" clId="{D1EC5A0C-AE7D-431F-ADE5-FFEF1C6236BA}" dt="2020-01-23T11:23:54.088" v="126" actId="478"/>
          <ac:grpSpMkLst>
            <pc:docMk/>
            <pc:sldMk cId="3863317479" sldId="402"/>
            <ac:grpSpMk id="4" creationId="{1FA05BC8-E66D-4944-9F59-8430D84DEDF5}"/>
          </ac:grpSpMkLst>
        </pc:grpChg>
        <pc:graphicFrameChg chg="del">
          <ac:chgData name="Helen Woodhead" userId="a20b558725e10394" providerId="LiveId" clId="{D1EC5A0C-AE7D-431F-ADE5-FFEF1C6236BA}" dt="2020-01-23T11:24:03.368" v="131" actId="21"/>
          <ac:graphicFrameMkLst>
            <pc:docMk/>
            <pc:sldMk cId="3863317479" sldId="402"/>
            <ac:graphicFrameMk id="31" creationId="{C764DDC5-7CD9-4366-BA99-0F4F904CAB19}"/>
          </ac:graphicFrameMkLst>
        </pc:graphicFrameChg>
      </pc:sldChg>
      <pc:sldChg chg="delSp modSp del">
        <pc:chgData name="Helen Woodhead" userId="a20b558725e10394" providerId="LiveId" clId="{D1EC5A0C-AE7D-431F-ADE5-FFEF1C6236BA}" dt="2020-01-23T11:32:25.764" v="172" actId="47"/>
        <pc:sldMkLst>
          <pc:docMk/>
          <pc:sldMk cId="1783217651" sldId="403"/>
        </pc:sldMkLst>
        <pc:spChg chg="mod">
          <ac:chgData name="Helen Woodhead" userId="a20b558725e10394" providerId="LiveId" clId="{D1EC5A0C-AE7D-431F-ADE5-FFEF1C6236BA}" dt="2020-01-23T11:32:16.121" v="170" actId="2085"/>
          <ac:spMkLst>
            <pc:docMk/>
            <pc:sldMk cId="1783217651" sldId="403"/>
            <ac:spMk id="19" creationId="{5252A847-DE45-4FA3-A1F8-EEBEB845FF8E}"/>
          </ac:spMkLst>
        </pc:spChg>
        <pc:graphicFrameChg chg="del">
          <ac:chgData name="Helen Woodhead" userId="a20b558725e10394" providerId="LiveId" clId="{D1EC5A0C-AE7D-431F-ADE5-FFEF1C6236BA}" dt="2020-01-23T11:32:05.933" v="168" actId="478"/>
          <ac:graphicFrameMkLst>
            <pc:docMk/>
            <pc:sldMk cId="1783217651" sldId="403"/>
            <ac:graphicFrameMk id="9" creationId="{2678BAF0-6E00-45AD-A01A-73C26FEB03E1}"/>
          </ac:graphicFrameMkLst>
        </pc:graphicFrameChg>
        <pc:picChg chg="del">
          <ac:chgData name="Helen Woodhead" userId="a20b558725e10394" providerId="LiveId" clId="{D1EC5A0C-AE7D-431F-ADE5-FFEF1C6236BA}" dt="2020-01-23T11:32:05.933" v="168" actId="478"/>
          <ac:picMkLst>
            <pc:docMk/>
            <pc:sldMk cId="1783217651" sldId="403"/>
            <ac:picMk id="21" creationId="{D256A639-F6B2-4600-B343-E259C6A2A85E}"/>
          </ac:picMkLst>
        </pc:picChg>
        <pc:picChg chg="del">
          <ac:chgData name="Helen Woodhead" userId="a20b558725e10394" providerId="LiveId" clId="{D1EC5A0C-AE7D-431F-ADE5-FFEF1C6236BA}" dt="2020-01-23T11:32:05.933" v="168" actId="478"/>
          <ac:picMkLst>
            <pc:docMk/>
            <pc:sldMk cId="1783217651" sldId="403"/>
            <ac:picMk id="22" creationId="{E6F8E68D-1358-4928-95D6-E02072DB55C4}"/>
          </ac:picMkLst>
        </pc:picChg>
        <pc:picChg chg="del">
          <ac:chgData name="Helen Woodhead" userId="a20b558725e10394" providerId="LiveId" clId="{D1EC5A0C-AE7D-431F-ADE5-FFEF1C6236BA}" dt="2020-01-23T11:32:05.933" v="168" actId="478"/>
          <ac:picMkLst>
            <pc:docMk/>
            <pc:sldMk cId="1783217651" sldId="403"/>
            <ac:picMk id="23" creationId="{C46B6460-5206-48D5-A675-82756816C79C}"/>
          </ac:picMkLst>
        </pc:picChg>
        <pc:picChg chg="del">
          <ac:chgData name="Helen Woodhead" userId="a20b558725e10394" providerId="LiveId" clId="{D1EC5A0C-AE7D-431F-ADE5-FFEF1C6236BA}" dt="2020-01-23T11:32:05.933" v="168" actId="478"/>
          <ac:picMkLst>
            <pc:docMk/>
            <pc:sldMk cId="1783217651" sldId="403"/>
            <ac:picMk id="24" creationId="{B4B8DEB8-B35C-4F72-93FC-0CAC5158F384}"/>
          </ac:picMkLst>
        </pc:picChg>
        <pc:picChg chg="del">
          <ac:chgData name="Helen Woodhead" userId="a20b558725e10394" providerId="LiveId" clId="{D1EC5A0C-AE7D-431F-ADE5-FFEF1C6236BA}" dt="2020-01-23T11:32:05.933" v="168" actId="478"/>
          <ac:picMkLst>
            <pc:docMk/>
            <pc:sldMk cId="1783217651" sldId="403"/>
            <ac:picMk id="30" creationId="{4E95DE58-2F34-4119-BF27-5A6C4D93BBFC}"/>
          </ac:picMkLst>
        </pc:picChg>
        <pc:picChg chg="del">
          <ac:chgData name="Helen Woodhead" userId="a20b558725e10394" providerId="LiveId" clId="{D1EC5A0C-AE7D-431F-ADE5-FFEF1C6236BA}" dt="2020-01-23T11:32:05.933" v="168" actId="478"/>
          <ac:picMkLst>
            <pc:docMk/>
            <pc:sldMk cId="1783217651" sldId="403"/>
            <ac:picMk id="31" creationId="{3EC7D710-D687-40F4-B701-19871C5AD04C}"/>
          </ac:picMkLst>
        </pc:picChg>
        <pc:picChg chg="del">
          <ac:chgData name="Helen Woodhead" userId="a20b558725e10394" providerId="LiveId" clId="{D1EC5A0C-AE7D-431F-ADE5-FFEF1C6236BA}" dt="2020-01-23T11:32:05.933" v="168" actId="478"/>
          <ac:picMkLst>
            <pc:docMk/>
            <pc:sldMk cId="1783217651" sldId="403"/>
            <ac:picMk id="34" creationId="{E0324A33-4E49-4E98-B9F7-102E044BBAB6}"/>
          </ac:picMkLst>
        </pc:picChg>
      </pc:sldChg>
      <pc:sldChg chg="del">
        <pc:chgData name="Helen Woodhead" userId="a20b558725e10394" providerId="LiveId" clId="{D1EC5A0C-AE7D-431F-ADE5-FFEF1C6236BA}" dt="2020-01-23T11:32:49.243" v="175" actId="47"/>
        <pc:sldMkLst>
          <pc:docMk/>
          <pc:sldMk cId="647765447" sldId="404"/>
        </pc:sldMkLst>
      </pc:sldChg>
      <pc:sldChg chg="delSp modSp del">
        <pc:chgData name="Helen Woodhead" userId="a20b558725e10394" providerId="LiveId" clId="{D1EC5A0C-AE7D-431F-ADE5-FFEF1C6236BA}" dt="2020-01-23T11:33:38.845" v="212" actId="47"/>
        <pc:sldMkLst>
          <pc:docMk/>
          <pc:sldMk cId="1637246625" sldId="406"/>
        </pc:sldMkLst>
        <pc:spChg chg="del mod">
          <ac:chgData name="Helen Woodhead" userId="a20b558725e10394" providerId="LiveId" clId="{D1EC5A0C-AE7D-431F-ADE5-FFEF1C6236BA}" dt="2020-01-23T11:33:36.282" v="210" actId="21"/>
          <ac:spMkLst>
            <pc:docMk/>
            <pc:sldMk cId="1637246625" sldId="406"/>
            <ac:spMk id="19" creationId="{5252A847-DE45-4FA3-A1F8-EEBEB845FF8E}"/>
          </ac:spMkLst>
        </pc:spChg>
        <pc:grpChg chg="del">
          <ac:chgData name="Helen Woodhead" userId="a20b558725e10394" providerId="LiveId" clId="{D1EC5A0C-AE7D-431F-ADE5-FFEF1C6236BA}" dt="2020-01-23T11:33:27.923" v="207" actId="478"/>
          <ac:grpSpMkLst>
            <pc:docMk/>
            <pc:sldMk cId="1637246625" sldId="406"/>
            <ac:grpSpMk id="40" creationId="{FC66C0F3-0D3F-47B8-8EF4-0DF86AA298C9}"/>
          </ac:grpSpMkLst>
        </pc:grpChg>
        <pc:picChg chg="del">
          <ac:chgData name="Helen Woodhead" userId="a20b558725e10394" providerId="LiveId" clId="{D1EC5A0C-AE7D-431F-ADE5-FFEF1C6236BA}" dt="2020-01-23T11:33:27.923" v="207" actId="478"/>
          <ac:picMkLst>
            <pc:docMk/>
            <pc:sldMk cId="1637246625" sldId="406"/>
            <ac:picMk id="39" creationId="{09E4EB6C-E62C-4F95-8280-06D5D2F3416A}"/>
          </ac:picMkLst>
        </pc:picChg>
      </pc:sldChg>
      <pc:sldChg chg="del">
        <pc:chgData name="Helen Woodhead" userId="a20b558725e10394" providerId="LiveId" clId="{D1EC5A0C-AE7D-431F-ADE5-FFEF1C6236BA}" dt="2020-01-23T11:33:52.485" v="216" actId="47"/>
        <pc:sldMkLst>
          <pc:docMk/>
          <pc:sldMk cId="1158519053" sldId="407"/>
        </pc:sldMkLst>
      </pc:sldChg>
      <pc:sldChg chg="del">
        <pc:chgData name="Helen Woodhead" userId="a20b558725e10394" providerId="LiveId" clId="{D1EC5A0C-AE7D-431F-ADE5-FFEF1C6236BA}" dt="2020-01-23T11:34:03.706" v="219" actId="47"/>
        <pc:sldMkLst>
          <pc:docMk/>
          <pc:sldMk cId="792307729" sldId="408"/>
        </pc:sldMkLst>
      </pc:sldChg>
      <pc:sldChg chg="del">
        <pc:chgData name="Helen Woodhead" userId="a20b558725e10394" providerId="LiveId" clId="{D1EC5A0C-AE7D-431F-ADE5-FFEF1C6236BA}" dt="2020-01-23T11:35:23.329" v="259" actId="47"/>
        <pc:sldMkLst>
          <pc:docMk/>
          <pc:sldMk cId="1749153819" sldId="409"/>
        </pc:sldMkLst>
      </pc:sldChg>
      <pc:sldChg chg="delSp modSp del">
        <pc:chgData name="Helen Woodhead" userId="a20b558725e10394" providerId="LiveId" clId="{D1EC5A0C-AE7D-431F-ADE5-FFEF1C6236BA}" dt="2020-01-23T11:34:51.592" v="256" actId="47"/>
        <pc:sldMkLst>
          <pc:docMk/>
          <pc:sldMk cId="4041411903" sldId="410"/>
        </pc:sldMkLst>
        <pc:spChg chg="del mod">
          <ac:chgData name="Helen Woodhead" userId="a20b558725e10394" providerId="LiveId" clId="{D1EC5A0C-AE7D-431F-ADE5-FFEF1C6236BA}" dt="2020-01-23T11:34:45.965" v="254" actId="21"/>
          <ac:spMkLst>
            <pc:docMk/>
            <pc:sldMk cId="4041411903" sldId="410"/>
            <ac:spMk id="19" creationId="{5252A847-DE45-4FA3-A1F8-EEBEB845FF8E}"/>
          </ac:spMkLst>
        </pc:spChg>
        <pc:spChg chg="del">
          <ac:chgData name="Helen Woodhead" userId="a20b558725e10394" providerId="LiveId" clId="{D1EC5A0C-AE7D-431F-ADE5-FFEF1C6236BA}" dt="2020-01-23T11:34:45.965" v="254" actId="21"/>
          <ac:spMkLst>
            <pc:docMk/>
            <pc:sldMk cId="4041411903" sldId="410"/>
            <ac:spMk id="32" creationId="{8B7226EE-C74F-4634-81BE-68CE0EA89382}"/>
          </ac:spMkLst>
        </pc:spChg>
        <pc:spChg chg="del">
          <ac:chgData name="Helen Woodhead" userId="a20b558725e10394" providerId="LiveId" clId="{D1EC5A0C-AE7D-431F-ADE5-FFEF1C6236BA}" dt="2020-01-23T11:34:45.965" v="254" actId="21"/>
          <ac:spMkLst>
            <pc:docMk/>
            <pc:sldMk cId="4041411903" sldId="410"/>
            <ac:spMk id="35" creationId="{3ACE9384-393B-4880-ACEE-4E44310F9962}"/>
          </ac:spMkLst>
        </pc:spChg>
        <pc:spChg chg="del">
          <ac:chgData name="Helen Woodhead" userId="a20b558725e10394" providerId="LiveId" clId="{D1EC5A0C-AE7D-431F-ADE5-FFEF1C6236BA}" dt="2020-01-23T11:34:45.965" v="254" actId="21"/>
          <ac:spMkLst>
            <pc:docMk/>
            <pc:sldMk cId="4041411903" sldId="410"/>
            <ac:spMk id="36" creationId="{08E1A68E-9BA5-47FE-A567-5BFECD5BCFF3}"/>
          </ac:spMkLst>
        </pc:spChg>
        <pc:spChg chg="del">
          <ac:chgData name="Helen Woodhead" userId="a20b558725e10394" providerId="LiveId" clId="{D1EC5A0C-AE7D-431F-ADE5-FFEF1C6236BA}" dt="2020-01-23T11:34:45.965" v="254" actId="21"/>
          <ac:spMkLst>
            <pc:docMk/>
            <pc:sldMk cId="4041411903" sldId="410"/>
            <ac:spMk id="37" creationId="{B64A4A0F-3DA5-4CB0-9F60-81BEBF33D2AE}"/>
          </ac:spMkLst>
        </pc:spChg>
        <pc:picChg chg="del">
          <ac:chgData name="Helen Woodhead" userId="a20b558725e10394" providerId="LiveId" clId="{D1EC5A0C-AE7D-431F-ADE5-FFEF1C6236BA}" dt="2020-01-23T11:34:37.843" v="251" actId="478"/>
          <ac:picMkLst>
            <pc:docMk/>
            <pc:sldMk cId="4041411903" sldId="410"/>
            <ac:picMk id="26" creationId="{695F4C06-5BD0-4CDF-A8C8-6040BB20463D}"/>
          </ac:picMkLst>
        </pc:picChg>
        <pc:picChg chg="del">
          <ac:chgData name="Helen Woodhead" userId="a20b558725e10394" providerId="LiveId" clId="{D1EC5A0C-AE7D-431F-ADE5-FFEF1C6236BA}" dt="2020-01-23T11:34:37.843" v="251" actId="478"/>
          <ac:picMkLst>
            <pc:docMk/>
            <pc:sldMk cId="4041411903" sldId="410"/>
            <ac:picMk id="28" creationId="{91B76D8E-92C0-4059-81CA-E2768FB33E8B}"/>
          </ac:picMkLst>
        </pc:picChg>
      </pc:sldChg>
      <pc:sldChg chg="modSp del">
        <pc:chgData name="Helen Woodhead" userId="a20b558725e10394" providerId="LiveId" clId="{D1EC5A0C-AE7D-431F-ADE5-FFEF1C6236BA}" dt="2020-01-23T11:35:34.533" v="263" actId="47"/>
        <pc:sldMkLst>
          <pc:docMk/>
          <pc:sldMk cId="763803702" sldId="411"/>
        </pc:sldMkLst>
        <pc:spChg chg="mod">
          <ac:chgData name="Helen Woodhead" userId="a20b558725e10394" providerId="LiveId" clId="{D1EC5A0C-AE7D-431F-ADE5-FFEF1C6236BA}" dt="2020-01-23T11:35:30.403" v="261" actId="21"/>
          <ac:spMkLst>
            <pc:docMk/>
            <pc:sldMk cId="763803702" sldId="411"/>
            <ac:spMk id="19" creationId="{5252A847-DE45-4FA3-A1F8-EEBEB845FF8E}"/>
          </ac:spMkLst>
        </pc:spChg>
      </pc:sldChg>
      <pc:sldChg chg="addSp delSp modSp add">
        <pc:chgData name="Helen Woodhead" userId="a20b558725e10394" providerId="LiveId" clId="{D1EC5A0C-AE7D-431F-ADE5-FFEF1C6236BA}" dt="2020-01-23T11:21:53.743" v="35"/>
        <pc:sldMkLst>
          <pc:docMk/>
          <pc:sldMk cId="430770066" sldId="416"/>
        </pc:sldMkLst>
        <pc:spChg chg="del mod">
          <ac:chgData name="Helen Woodhead" userId="a20b558725e10394" providerId="LiveId" clId="{D1EC5A0C-AE7D-431F-ADE5-FFEF1C6236BA}" dt="2020-01-23T11:21:39.324" v="29" actId="478"/>
          <ac:spMkLst>
            <pc:docMk/>
            <pc:sldMk cId="430770066" sldId="416"/>
            <ac:spMk id="19" creationId="{5252A847-DE45-4FA3-A1F8-EEBEB845FF8E}"/>
          </ac:spMkLst>
        </pc:spChg>
        <pc:spChg chg="add">
          <ac:chgData name="Helen Woodhead" userId="a20b558725e10394" providerId="LiveId" clId="{D1EC5A0C-AE7D-431F-ADE5-FFEF1C6236BA}" dt="2020-01-23T11:21:53.743" v="35"/>
          <ac:spMkLst>
            <pc:docMk/>
            <pc:sldMk cId="430770066" sldId="416"/>
            <ac:spMk id="36" creationId="{5479232C-A957-4A18-9C5C-412AC774F006}"/>
          </ac:spMkLst>
        </pc:spChg>
        <pc:grpChg chg="del">
          <ac:chgData name="Helen Woodhead" userId="a20b558725e10394" providerId="LiveId" clId="{D1EC5A0C-AE7D-431F-ADE5-FFEF1C6236BA}" dt="2020-01-23T11:21:38.926" v="28" actId="478"/>
          <ac:grpSpMkLst>
            <pc:docMk/>
            <pc:sldMk cId="430770066" sldId="416"/>
            <ac:grpSpMk id="20" creationId="{110B5F9B-28F8-43F5-8800-B572B7A59749}"/>
          </ac:grpSpMkLst>
        </pc:grpChg>
        <pc:picChg chg="add del mod">
          <ac:chgData name="Helen Woodhead" userId="a20b558725e10394" providerId="LiveId" clId="{D1EC5A0C-AE7D-431F-ADE5-FFEF1C6236BA}" dt="2020-01-23T11:21:36.847" v="27" actId="21"/>
          <ac:picMkLst>
            <pc:docMk/>
            <pc:sldMk cId="430770066" sldId="416"/>
            <ac:picMk id="2" creationId="{693B695B-FF05-4779-A31A-C2B785C5BE68}"/>
          </ac:picMkLst>
        </pc:picChg>
        <pc:picChg chg="del">
          <ac:chgData name="Helen Woodhead" userId="a20b558725e10394" providerId="LiveId" clId="{D1EC5A0C-AE7D-431F-ADE5-FFEF1C6236BA}" dt="2020-01-23T11:21:38.926" v="28" actId="478"/>
          <ac:picMkLst>
            <pc:docMk/>
            <pc:sldMk cId="430770066" sldId="416"/>
            <ac:picMk id="34" creationId="{8EA2B250-B43B-46B9-A19F-0E42FF977C5F}"/>
          </ac:picMkLst>
        </pc:picChg>
        <pc:picChg chg="add">
          <ac:chgData name="Helen Woodhead" userId="a20b558725e10394" providerId="LiveId" clId="{D1EC5A0C-AE7D-431F-ADE5-FFEF1C6236BA}" dt="2020-01-23T11:21:40.286" v="30"/>
          <ac:picMkLst>
            <pc:docMk/>
            <pc:sldMk cId="430770066" sldId="416"/>
            <ac:picMk id="35" creationId="{AFA7CE74-BEAF-4789-92B1-FE03C750ED4E}"/>
          </ac:picMkLst>
        </pc:picChg>
      </pc:sldChg>
      <pc:sldChg chg="modSp add">
        <pc:chgData name="Helen Woodhead" userId="a20b558725e10394" providerId="LiveId" clId="{D1EC5A0C-AE7D-431F-ADE5-FFEF1C6236BA}" dt="2020-01-23T11:22:11.833" v="42" actId="403"/>
        <pc:sldMkLst>
          <pc:docMk/>
          <pc:sldMk cId="1847321243" sldId="417"/>
        </pc:sldMkLst>
        <pc:spChg chg="mod">
          <ac:chgData name="Helen Woodhead" userId="a20b558725e10394" providerId="LiveId" clId="{D1EC5A0C-AE7D-431F-ADE5-FFEF1C6236BA}" dt="2020-01-23T11:22:11.833" v="42" actId="403"/>
          <ac:spMkLst>
            <pc:docMk/>
            <pc:sldMk cId="1847321243" sldId="417"/>
            <ac:spMk id="36" creationId="{5479232C-A957-4A18-9C5C-412AC774F006}"/>
          </ac:spMkLst>
        </pc:spChg>
      </pc:sldChg>
      <pc:sldChg chg="addSp delSp modSp add">
        <pc:chgData name="Helen Woodhead" userId="a20b558725e10394" providerId="LiveId" clId="{D1EC5A0C-AE7D-431F-ADE5-FFEF1C6236BA}" dt="2020-01-23T11:23:15.833" v="88"/>
        <pc:sldMkLst>
          <pc:docMk/>
          <pc:sldMk cId="2993550660" sldId="418"/>
        </pc:sldMkLst>
        <pc:spChg chg="del">
          <ac:chgData name="Helen Woodhead" userId="a20b558725e10394" providerId="LiveId" clId="{D1EC5A0C-AE7D-431F-ADE5-FFEF1C6236BA}" dt="2020-01-23T11:22:31.634" v="45" actId="478"/>
          <ac:spMkLst>
            <pc:docMk/>
            <pc:sldMk cId="2993550660" sldId="418"/>
            <ac:spMk id="2" creationId="{1CD0CABE-79C1-401C-895E-5350E287086B}"/>
          </ac:spMkLst>
        </pc:spChg>
        <pc:spChg chg="del topLvl">
          <ac:chgData name="Helen Woodhead" userId="a20b558725e10394" providerId="LiveId" clId="{D1EC5A0C-AE7D-431F-ADE5-FFEF1C6236BA}" dt="2020-01-23T11:22:33.489" v="46" actId="478"/>
          <ac:spMkLst>
            <pc:docMk/>
            <pc:sldMk cId="2993550660" sldId="418"/>
            <ac:spMk id="10" creationId="{A7C0EBC9-AA5E-4A3B-B76F-43104C89202B}"/>
          </ac:spMkLst>
        </pc:spChg>
        <pc:spChg chg="del mod">
          <ac:chgData name="Helen Woodhead" userId="a20b558725e10394" providerId="LiveId" clId="{D1EC5A0C-AE7D-431F-ADE5-FFEF1C6236BA}" dt="2020-01-23T11:22:51.977" v="76" actId="478"/>
          <ac:spMkLst>
            <pc:docMk/>
            <pc:sldMk cId="2993550660" sldId="418"/>
            <ac:spMk id="19" creationId="{5252A847-DE45-4FA3-A1F8-EEBEB845FF8E}"/>
          </ac:spMkLst>
        </pc:spChg>
        <pc:spChg chg="add">
          <ac:chgData name="Helen Woodhead" userId="a20b558725e10394" providerId="LiveId" clId="{D1EC5A0C-AE7D-431F-ADE5-FFEF1C6236BA}" dt="2020-01-23T11:23:15.833" v="88"/>
          <ac:spMkLst>
            <pc:docMk/>
            <pc:sldMk cId="2993550660" sldId="418"/>
            <ac:spMk id="30" creationId="{65F7CEA3-DF6D-4DFB-8E4F-F8F8789DF5A4}"/>
          </ac:spMkLst>
        </pc:spChg>
        <pc:spChg chg="add">
          <ac:chgData name="Helen Woodhead" userId="a20b558725e10394" providerId="LiveId" clId="{D1EC5A0C-AE7D-431F-ADE5-FFEF1C6236BA}" dt="2020-01-23T11:23:15.833" v="88"/>
          <ac:spMkLst>
            <pc:docMk/>
            <pc:sldMk cId="2993550660" sldId="418"/>
            <ac:spMk id="34" creationId="{E54ECBA1-FAF9-4C4E-8BB3-1D882A667B8A}"/>
          </ac:spMkLst>
        </pc:spChg>
        <pc:spChg chg="add">
          <ac:chgData name="Helen Woodhead" userId="a20b558725e10394" providerId="LiveId" clId="{D1EC5A0C-AE7D-431F-ADE5-FFEF1C6236BA}" dt="2020-01-23T11:23:15.833" v="88"/>
          <ac:spMkLst>
            <pc:docMk/>
            <pc:sldMk cId="2993550660" sldId="418"/>
            <ac:spMk id="35" creationId="{FFAB691F-DB6C-4C93-BD7D-4F01A5E1A96A}"/>
          </ac:spMkLst>
        </pc:spChg>
        <pc:grpChg chg="del topLvl">
          <ac:chgData name="Helen Woodhead" userId="a20b558725e10394" providerId="LiveId" clId="{D1EC5A0C-AE7D-431F-ADE5-FFEF1C6236BA}" dt="2020-01-23T11:22:51.527" v="75" actId="478"/>
          <ac:grpSpMkLst>
            <pc:docMk/>
            <pc:sldMk cId="2993550660" sldId="418"/>
            <ac:grpSpMk id="32" creationId="{23DA298C-A5E5-4546-AD96-15A9FA9E1A1C}"/>
          </ac:grpSpMkLst>
        </pc:grpChg>
        <pc:grpChg chg="del">
          <ac:chgData name="Helen Woodhead" userId="a20b558725e10394" providerId="LiveId" clId="{D1EC5A0C-AE7D-431F-ADE5-FFEF1C6236BA}" dt="2020-01-23T11:22:33.489" v="46" actId="478"/>
          <ac:grpSpMkLst>
            <pc:docMk/>
            <pc:sldMk cId="2993550660" sldId="418"/>
            <ac:grpSpMk id="33" creationId="{A407A614-7F0B-4367-93A3-490805612295}"/>
          </ac:grpSpMkLst>
        </pc:grpChg>
        <pc:graphicFrameChg chg="del">
          <ac:chgData name="Helen Woodhead" userId="a20b558725e10394" providerId="LiveId" clId="{D1EC5A0C-AE7D-431F-ADE5-FFEF1C6236BA}" dt="2020-01-23T11:22:35.068" v="47" actId="478"/>
          <ac:graphicFrameMkLst>
            <pc:docMk/>
            <pc:sldMk cId="2993550660" sldId="418"/>
            <ac:graphicFrameMk id="31" creationId="{79D7C3D0-F1F3-41C3-9270-95CCC6D69392}"/>
          </ac:graphicFrameMkLst>
        </pc:graphicFrameChg>
        <pc:graphicFrameChg chg="add">
          <ac:chgData name="Helen Woodhead" userId="a20b558725e10394" providerId="LiveId" clId="{D1EC5A0C-AE7D-431F-ADE5-FFEF1C6236BA}" dt="2020-01-23T11:23:15.833" v="88"/>
          <ac:graphicFrameMkLst>
            <pc:docMk/>
            <pc:sldMk cId="2993550660" sldId="418"/>
            <ac:graphicFrameMk id="36" creationId="{70EB7D58-700B-4B75-A2FA-00B8C8214EC6}"/>
          </ac:graphicFrameMkLst>
        </pc:graphicFrameChg>
        <pc:picChg chg="add del mod">
          <ac:chgData name="Helen Woodhead" userId="a20b558725e10394" providerId="LiveId" clId="{D1EC5A0C-AE7D-431F-ADE5-FFEF1C6236BA}" dt="2020-01-23T11:22:49.286" v="74" actId="21"/>
          <ac:picMkLst>
            <pc:docMk/>
            <pc:sldMk cId="2993550660" sldId="418"/>
            <ac:picMk id="5" creationId="{F8FB9F4D-67B0-4BF3-B1A7-50E0F1FC4686}"/>
          </ac:picMkLst>
        </pc:picChg>
        <pc:picChg chg="add">
          <ac:chgData name="Helen Woodhead" userId="a20b558725e10394" providerId="LiveId" clId="{D1EC5A0C-AE7D-431F-ADE5-FFEF1C6236BA}" dt="2020-01-23T11:22:52.934" v="77"/>
          <ac:picMkLst>
            <pc:docMk/>
            <pc:sldMk cId="2993550660" sldId="418"/>
            <ac:picMk id="29" creationId="{408FE1E9-7C92-45EA-9241-D1BE33F997ED}"/>
          </ac:picMkLst>
        </pc:picChg>
      </pc:sldChg>
      <pc:sldChg chg="addSp delSp modSp add">
        <pc:chgData name="Helen Woodhead" userId="a20b558725e10394" providerId="LiveId" clId="{D1EC5A0C-AE7D-431F-ADE5-FFEF1C6236BA}" dt="2020-01-23T11:24:04.747" v="132"/>
        <pc:sldMkLst>
          <pc:docMk/>
          <pc:sldMk cId="781689487" sldId="419"/>
        </pc:sldMkLst>
        <pc:spChg chg="del">
          <ac:chgData name="Helen Woodhead" userId="a20b558725e10394" providerId="LiveId" clId="{D1EC5A0C-AE7D-431F-ADE5-FFEF1C6236BA}" dt="2020-01-23T11:23:26.458" v="91" actId="478"/>
          <ac:spMkLst>
            <pc:docMk/>
            <pc:sldMk cId="781689487" sldId="419"/>
            <ac:spMk id="2" creationId="{1CD0CABE-79C1-401C-895E-5350E287086B}"/>
          </ac:spMkLst>
        </pc:spChg>
        <pc:spChg chg="del">
          <ac:chgData name="Helen Woodhead" userId="a20b558725e10394" providerId="LiveId" clId="{D1EC5A0C-AE7D-431F-ADE5-FFEF1C6236BA}" dt="2020-01-23T11:23:27.905" v="92" actId="478"/>
          <ac:spMkLst>
            <pc:docMk/>
            <pc:sldMk cId="781689487" sldId="419"/>
            <ac:spMk id="5" creationId="{161D887E-A6FC-4F8A-85BC-C595DFCEAA14}"/>
          </ac:spMkLst>
        </pc:spChg>
        <pc:spChg chg="del">
          <ac:chgData name="Helen Woodhead" userId="a20b558725e10394" providerId="LiveId" clId="{D1EC5A0C-AE7D-431F-ADE5-FFEF1C6236BA}" dt="2020-01-23T11:23:49.218" v="123" actId="478"/>
          <ac:spMkLst>
            <pc:docMk/>
            <pc:sldMk cId="781689487" sldId="419"/>
            <ac:spMk id="9" creationId="{4B55AAFE-FEF0-4595-925A-FEF06D02FC52}"/>
          </ac:spMkLst>
        </pc:spChg>
        <pc:spChg chg="del">
          <ac:chgData name="Helen Woodhead" userId="a20b558725e10394" providerId="LiveId" clId="{D1EC5A0C-AE7D-431F-ADE5-FFEF1C6236BA}" dt="2020-01-23T11:23:32.279" v="94" actId="478"/>
          <ac:spMkLst>
            <pc:docMk/>
            <pc:sldMk cId="781689487" sldId="419"/>
            <ac:spMk id="10" creationId="{A7C0EBC9-AA5E-4A3B-B76F-43104C89202B}"/>
          </ac:spMkLst>
        </pc:spChg>
        <pc:spChg chg="del mod">
          <ac:chgData name="Helen Woodhead" userId="a20b558725e10394" providerId="LiveId" clId="{D1EC5A0C-AE7D-431F-ADE5-FFEF1C6236BA}" dt="2020-01-23T11:23:49.758" v="124" actId="478"/>
          <ac:spMkLst>
            <pc:docMk/>
            <pc:sldMk cId="781689487" sldId="419"/>
            <ac:spMk id="19" creationId="{5252A847-DE45-4FA3-A1F8-EEBEB845FF8E}"/>
          </ac:spMkLst>
        </pc:spChg>
        <pc:spChg chg="add">
          <ac:chgData name="Helen Woodhead" userId="a20b558725e10394" providerId="LiveId" clId="{D1EC5A0C-AE7D-431F-ADE5-FFEF1C6236BA}" dt="2020-01-23T11:24:04.747" v="132"/>
          <ac:spMkLst>
            <pc:docMk/>
            <pc:sldMk cId="781689487" sldId="419"/>
            <ac:spMk id="29" creationId="{2AAFB1ED-6EF5-4397-8C3F-7DE8E736778F}"/>
          </ac:spMkLst>
        </pc:spChg>
        <pc:spChg chg="add">
          <ac:chgData name="Helen Woodhead" userId="a20b558725e10394" providerId="LiveId" clId="{D1EC5A0C-AE7D-431F-ADE5-FFEF1C6236BA}" dt="2020-01-23T11:24:04.747" v="132"/>
          <ac:spMkLst>
            <pc:docMk/>
            <pc:sldMk cId="781689487" sldId="419"/>
            <ac:spMk id="30" creationId="{62CD2740-19C3-476A-9698-209AC3837AD4}"/>
          </ac:spMkLst>
        </pc:spChg>
        <pc:spChg chg="add">
          <ac:chgData name="Helen Woodhead" userId="a20b558725e10394" providerId="LiveId" clId="{D1EC5A0C-AE7D-431F-ADE5-FFEF1C6236BA}" dt="2020-01-23T11:24:04.747" v="132"/>
          <ac:spMkLst>
            <pc:docMk/>
            <pc:sldMk cId="781689487" sldId="419"/>
            <ac:spMk id="32" creationId="{3F165C9C-AD00-464C-850B-0A6695A51538}"/>
          </ac:spMkLst>
        </pc:spChg>
        <pc:spChg chg="add">
          <ac:chgData name="Helen Woodhead" userId="a20b558725e10394" providerId="LiveId" clId="{D1EC5A0C-AE7D-431F-ADE5-FFEF1C6236BA}" dt="2020-01-23T11:24:04.747" v="132"/>
          <ac:spMkLst>
            <pc:docMk/>
            <pc:sldMk cId="781689487" sldId="419"/>
            <ac:spMk id="34" creationId="{6619F9F7-2A84-4858-9E9F-7D8A04D13178}"/>
          </ac:spMkLst>
        </pc:spChg>
        <pc:grpChg chg="del">
          <ac:chgData name="Helen Woodhead" userId="a20b558725e10394" providerId="LiveId" clId="{D1EC5A0C-AE7D-431F-ADE5-FFEF1C6236BA}" dt="2020-01-23T11:23:49.218" v="123" actId="478"/>
          <ac:grpSpMkLst>
            <pc:docMk/>
            <pc:sldMk cId="781689487" sldId="419"/>
            <ac:grpSpMk id="3" creationId="{336482AE-908C-47FE-B8CE-2CD44F4B9E23}"/>
          </ac:grpSpMkLst>
        </pc:grpChg>
        <pc:grpChg chg="del">
          <ac:chgData name="Helen Woodhead" userId="a20b558725e10394" providerId="LiveId" clId="{D1EC5A0C-AE7D-431F-ADE5-FFEF1C6236BA}" dt="2020-01-23T11:23:49.218" v="123" actId="478"/>
          <ac:grpSpMkLst>
            <pc:docMk/>
            <pc:sldMk cId="781689487" sldId="419"/>
            <ac:grpSpMk id="4" creationId="{1FA05BC8-E66D-4944-9F59-8430D84DEDF5}"/>
          </ac:grpSpMkLst>
        </pc:grpChg>
        <pc:graphicFrameChg chg="del">
          <ac:chgData name="Helen Woodhead" userId="a20b558725e10394" providerId="LiveId" clId="{D1EC5A0C-AE7D-431F-ADE5-FFEF1C6236BA}" dt="2020-01-23T11:23:30.024" v="93" actId="478"/>
          <ac:graphicFrameMkLst>
            <pc:docMk/>
            <pc:sldMk cId="781689487" sldId="419"/>
            <ac:graphicFrameMk id="31" creationId="{C764DDC5-7CD9-4366-BA99-0F4F904CAB19}"/>
          </ac:graphicFrameMkLst>
        </pc:graphicFrameChg>
        <pc:graphicFrameChg chg="add">
          <ac:chgData name="Helen Woodhead" userId="a20b558725e10394" providerId="LiveId" clId="{D1EC5A0C-AE7D-431F-ADE5-FFEF1C6236BA}" dt="2020-01-23T11:24:04.747" v="132"/>
          <ac:graphicFrameMkLst>
            <pc:docMk/>
            <pc:sldMk cId="781689487" sldId="419"/>
            <ac:graphicFrameMk id="33" creationId="{F73EA5A5-6A59-410F-AEDE-C1DB1FD57135}"/>
          </ac:graphicFrameMkLst>
        </pc:graphicFrameChg>
        <pc:picChg chg="add del mod">
          <ac:chgData name="Helen Woodhead" userId="a20b558725e10394" providerId="LiveId" clId="{D1EC5A0C-AE7D-431F-ADE5-FFEF1C6236BA}" dt="2020-01-23T11:23:47.345" v="122" actId="21"/>
          <ac:picMkLst>
            <pc:docMk/>
            <pc:sldMk cId="781689487" sldId="419"/>
            <ac:picMk id="6" creationId="{EFF98A90-5CF1-4BB9-88CB-E1BB918BC9C8}"/>
          </ac:picMkLst>
        </pc:picChg>
        <pc:picChg chg="add">
          <ac:chgData name="Helen Woodhead" userId="a20b558725e10394" providerId="LiveId" clId="{D1EC5A0C-AE7D-431F-ADE5-FFEF1C6236BA}" dt="2020-01-23T11:23:50.651" v="125"/>
          <ac:picMkLst>
            <pc:docMk/>
            <pc:sldMk cId="781689487" sldId="419"/>
            <ac:picMk id="21" creationId="{272B4644-B81B-46A6-A986-8DB554C1A858}"/>
          </ac:picMkLst>
        </pc:picChg>
      </pc:sldChg>
      <pc:sldChg chg="addSp delSp modSp add">
        <pc:chgData name="Helen Woodhead" userId="a20b558725e10394" providerId="LiveId" clId="{D1EC5A0C-AE7D-431F-ADE5-FFEF1C6236BA}" dt="2020-01-23T11:32:19.881" v="171"/>
        <pc:sldMkLst>
          <pc:docMk/>
          <pc:sldMk cId="3036508316" sldId="420"/>
        </pc:sldMkLst>
        <pc:spChg chg="del mod">
          <ac:chgData name="Helen Woodhead" userId="a20b558725e10394" providerId="LiveId" clId="{D1EC5A0C-AE7D-431F-ADE5-FFEF1C6236BA}" dt="2020-01-23T11:31:58.591" v="166" actId="478"/>
          <ac:spMkLst>
            <pc:docMk/>
            <pc:sldMk cId="3036508316" sldId="420"/>
            <ac:spMk id="19" creationId="{5252A847-DE45-4FA3-A1F8-EEBEB845FF8E}"/>
          </ac:spMkLst>
        </pc:spChg>
        <pc:spChg chg="add">
          <ac:chgData name="Helen Woodhead" userId="a20b558725e10394" providerId="LiveId" clId="{D1EC5A0C-AE7D-431F-ADE5-FFEF1C6236BA}" dt="2020-01-23T11:32:19.881" v="171"/>
          <ac:spMkLst>
            <pc:docMk/>
            <pc:sldMk cId="3036508316" sldId="420"/>
            <ac:spMk id="25" creationId="{9F3B3202-ED4C-4205-91E8-E20BC3526BD3}"/>
          </ac:spMkLst>
        </pc:spChg>
        <pc:graphicFrameChg chg="del">
          <ac:chgData name="Helen Woodhead" userId="a20b558725e10394" providerId="LiveId" clId="{D1EC5A0C-AE7D-431F-ADE5-FFEF1C6236BA}" dt="2020-01-23T11:25:05.686" v="135" actId="478"/>
          <ac:graphicFrameMkLst>
            <pc:docMk/>
            <pc:sldMk cId="3036508316" sldId="420"/>
            <ac:graphicFrameMk id="6" creationId="{5BFE10AB-59D5-4D5C-8D0B-8C5EDB99B2DE}"/>
          </ac:graphicFrameMkLst>
        </pc:graphicFrameChg>
        <pc:graphicFrameChg chg="del">
          <ac:chgData name="Helen Woodhead" userId="a20b558725e10394" providerId="LiveId" clId="{D1EC5A0C-AE7D-431F-ADE5-FFEF1C6236BA}" dt="2020-01-23T11:31:58.152" v="165" actId="478"/>
          <ac:graphicFrameMkLst>
            <pc:docMk/>
            <pc:sldMk cId="3036508316" sldId="420"/>
            <ac:graphicFrameMk id="9" creationId="{2678BAF0-6E00-45AD-A01A-73C26FEB03E1}"/>
          </ac:graphicFrameMkLst>
        </pc:graphicFrameChg>
        <pc:graphicFrameChg chg="del">
          <ac:chgData name="Helen Woodhead" userId="a20b558725e10394" providerId="LiveId" clId="{D1EC5A0C-AE7D-431F-ADE5-FFEF1C6236BA}" dt="2020-01-23T11:25:05.686" v="135" actId="478"/>
          <ac:graphicFrameMkLst>
            <pc:docMk/>
            <pc:sldMk cId="3036508316" sldId="420"/>
            <ac:graphicFrameMk id="10" creationId="{8BD85F6A-49AA-4BC6-B90D-1ACE2996B7F6}"/>
          </ac:graphicFrameMkLst>
        </pc:graphicFrameChg>
        <pc:graphicFrameChg chg="add">
          <ac:chgData name="Helen Woodhead" userId="a20b558725e10394" providerId="LiveId" clId="{D1EC5A0C-AE7D-431F-ADE5-FFEF1C6236BA}" dt="2020-01-23T11:32:19.881" v="171"/>
          <ac:graphicFrameMkLst>
            <pc:docMk/>
            <pc:sldMk cId="3036508316" sldId="420"/>
            <ac:graphicFrameMk id="26" creationId="{46575079-4B3D-49F2-894E-79ACB650E353}"/>
          </ac:graphicFrameMkLst>
        </pc:graphicFrameChg>
        <pc:graphicFrameChg chg="add">
          <ac:chgData name="Helen Woodhead" userId="a20b558725e10394" providerId="LiveId" clId="{D1EC5A0C-AE7D-431F-ADE5-FFEF1C6236BA}" dt="2020-01-23T11:32:19.881" v="171"/>
          <ac:graphicFrameMkLst>
            <pc:docMk/>
            <pc:sldMk cId="3036508316" sldId="420"/>
            <ac:graphicFrameMk id="27" creationId="{9340518E-D149-44B3-BBDE-82F30DD80486}"/>
          </ac:graphicFrameMkLst>
        </pc:graphicFrameChg>
        <pc:picChg chg="add del">
          <ac:chgData name="Helen Woodhead" userId="a20b558725e10394" providerId="LiveId" clId="{D1EC5A0C-AE7D-431F-ADE5-FFEF1C6236BA}" dt="2020-01-23T11:31:42.169" v="138" actId="21"/>
          <ac:picMkLst>
            <pc:docMk/>
            <pc:sldMk cId="3036508316" sldId="420"/>
            <ac:picMk id="2" creationId="{CF688A8A-882B-4856-843B-0907152DF3A2}"/>
          </ac:picMkLst>
        </pc:picChg>
        <pc:picChg chg="add del mod">
          <ac:chgData name="Helen Woodhead" userId="a20b558725e10394" providerId="LiveId" clId="{D1EC5A0C-AE7D-431F-ADE5-FFEF1C6236BA}" dt="2020-01-23T11:31:56.535" v="164" actId="21"/>
          <ac:picMkLst>
            <pc:docMk/>
            <pc:sldMk cId="3036508316" sldId="420"/>
            <ac:picMk id="3" creationId="{4E66ED95-786E-4153-AFB0-B6AE83B3AC49}"/>
          </ac:picMkLst>
        </pc:picChg>
        <pc:picChg chg="add">
          <ac:chgData name="Helen Woodhead" userId="a20b558725e10394" providerId="LiveId" clId="{D1EC5A0C-AE7D-431F-ADE5-FFEF1C6236BA}" dt="2020-01-23T11:31:59.423" v="167"/>
          <ac:picMkLst>
            <pc:docMk/>
            <pc:sldMk cId="3036508316" sldId="420"/>
            <ac:picMk id="20" creationId="{4D672CC0-4339-4085-9EBD-E8DC4DB614BA}"/>
          </ac:picMkLst>
        </pc:picChg>
        <pc:picChg chg="del">
          <ac:chgData name="Helen Woodhead" userId="a20b558725e10394" providerId="LiveId" clId="{D1EC5A0C-AE7D-431F-ADE5-FFEF1C6236BA}" dt="2020-01-23T11:31:58.152" v="165" actId="478"/>
          <ac:picMkLst>
            <pc:docMk/>
            <pc:sldMk cId="3036508316" sldId="420"/>
            <ac:picMk id="21" creationId="{D256A639-F6B2-4600-B343-E259C6A2A85E}"/>
          </ac:picMkLst>
        </pc:picChg>
        <pc:picChg chg="del">
          <ac:chgData name="Helen Woodhead" userId="a20b558725e10394" providerId="LiveId" clId="{D1EC5A0C-AE7D-431F-ADE5-FFEF1C6236BA}" dt="2020-01-23T11:31:58.152" v="165" actId="478"/>
          <ac:picMkLst>
            <pc:docMk/>
            <pc:sldMk cId="3036508316" sldId="420"/>
            <ac:picMk id="22" creationId="{E6F8E68D-1358-4928-95D6-E02072DB55C4}"/>
          </ac:picMkLst>
        </pc:picChg>
        <pc:picChg chg="del">
          <ac:chgData name="Helen Woodhead" userId="a20b558725e10394" providerId="LiveId" clId="{D1EC5A0C-AE7D-431F-ADE5-FFEF1C6236BA}" dt="2020-01-23T11:31:58.152" v="165" actId="478"/>
          <ac:picMkLst>
            <pc:docMk/>
            <pc:sldMk cId="3036508316" sldId="420"/>
            <ac:picMk id="23" creationId="{C46B6460-5206-48D5-A675-82756816C79C}"/>
          </ac:picMkLst>
        </pc:picChg>
        <pc:picChg chg="del">
          <ac:chgData name="Helen Woodhead" userId="a20b558725e10394" providerId="LiveId" clId="{D1EC5A0C-AE7D-431F-ADE5-FFEF1C6236BA}" dt="2020-01-23T11:31:58.152" v="165" actId="478"/>
          <ac:picMkLst>
            <pc:docMk/>
            <pc:sldMk cId="3036508316" sldId="420"/>
            <ac:picMk id="24" creationId="{B4B8DEB8-B35C-4F72-93FC-0CAC5158F384}"/>
          </ac:picMkLst>
        </pc:picChg>
        <pc:picChg chg="del">
          <ac:chgData name="Helen Woodhead" userId="a20b558725e10394" providerId="LiveId" clId="{D1EC5A0C-AE7D-431F-ADE5-FFEF1C6236BA}" dt="2020-01-23T11:31:58.152" v="165" actId="478"/>
          <ac:picMkLst>
            <pc:docMk/>
            <pc:sldMk cId="3036508316" sldId="420"/>
            <ac:picMk id="30" creationId="{4E95DE58-2F34-4119-BF27-5A6C4D93BBFC}"/>
          </ac:picMkLst>
        </pc:picChg>
        <pc:picChg chg="del">
          <ac:chgData name="Helen Woodhead" userId="a20b558725e10394" providerId="LiveId" clId="{D1EC5A0C-AE7D-431F-ADE5-FFEF1C6236BA}" dt="2020-01-23T11:31:58.152" v="165" actId="478"/>
          <ac:picMkLst>
            <pc:docMk/>
            <pc:sldMk cId="3036508316" sldId="420"/>
            <ac:picMk id="31" creationId="{3EC7D710-D687-40F4-B701-19871C5AD04C}"/>
          </ac:picMkLst>
        </pc:picChg>
        <pc:picChg chg="del">
          <ac:chgData name="Helen Woodhead" userId="a20b558725e10394" providerId="LiveId" clId="{D1EC5A0C-AE7D-431F-ADE5-FFEF1C6236BA}" dt="2020-01-23T11:31:58.152" v="165" actId="478"/>
          <ac:picMkLst>
            <pc:docMk/>
            <pc:sldMk cId="3036508316" sldId="420"/>
            <ac:picMk id="34" creationId="{E0324A33-4E49-4E98-B9F7-102E044BBAB6}"/>
          </ac:picMkLst>
        </pc:picChg>
      </pc:sldChg>
      <pc:sldChg chg="modSp add">
        <pc:chgData name="Helen Woodhead" userId="a20b558725e10394" providerId="LiveId" clId="{D1EC5A0C-AE7D-431F-ADE5-FFEF1C6236BA}" dt="2020-01-23T11:32:45.989" v="174"/>
        <pc:sldMkLst>
          <pc:docMk/>
          <pc:sldMk cId="1717752600" sldId="421"/>
        </pc:sldMkLst>
        <pc:spChg chg="mod">
          <ac:chgData name="Helen Woodhead" userId="a20b558725e10394" providerId="LiveId" clId="{D1EC5A0C-AE7D-431F-ADE5-FFEF1C6236BA}" dt="2020-01-23T11:32:45.989" v="174"/>
          <ac:spMkLst>
            <pc:docMk/>
            <pc:sldMk cId="1717752600" sldId="421"/>
            <ac:spMk id="25" creationId="{9F3B3202-ED4C-4205-91E8-E20BC3526BD3}"/>
          </ac:spMkLst>
        </pc:spChg>
      </pc:sldChg>
      <pc:sldChg chg="addSp delSp modSp add">
        <pc:chgData name="Helen Woodhead" userId="a20b558725e10394" providerId="LiveId" clId="{D1EC5A0C-AE7D-431F-ADE5-FFEF1C6236BA}" dt="2020-01-23T11:33:37.564" v="211"/>
        <pc:sldMkLst>
          <pc:docMk/>
          <pc:sldMk cId="3226667595" sldId="422"/>
        </pc:sldMkLst>
        <pc:spChg chg="del mod">
          <ac:chgData name="Helen Woodhead" userId="a20b558725e10394" providerId="LiveId" clId="{D1EC5A0C-AE7D-431F-ADE5-FFEF1C6236BA}" dt="2020-01-23T11:33:23.492" v="205" actId="478"/>
          <ac:spMkLst>
            <pc:docMk/>
            <pc:sldMk cId="3226667595" sldId="422"/>
            <ac:spMk id="19" creationId="{5252A847-DE45-4FA3-A1F8-EEBEB845FF8E}"/>
          </ac:spMkLst>
        </pc:spChg>
        <pc:spChg chg="add">
          <ac:chgData name="Helen Woodhead" userId="a20b558725e10394" providerId="LiveId" clId="{D1EC5A0C-AE7D-431F-ADE5-FFEF1C6236BA}" dt="2020-01-23T11:33:37.564" v="211"/>
          <ac:spMkLst>
            <pc:docMk/>
            <pc:sldMk cId="3226667595" sldId="422"/>
            <ac:spMk id="24" creationId="{1B8187F0-E70A-49AB-86F1-BEE46961FEC0}"/>
          </ac:spMkLst>
        </pc:spChg>
        <pc:grpChg chg="del">
          <ac:chgData name="Helen Woodhead" userId="a20b558725e10394" providerId="LiveId" clId="{D1EC5A0C-AE7D-431F-ADE5-FFEF1C6236BA}" dt="2020-01-23T11:33:22.357" v="204" actId="478"/>
          <ac:grpSpMkLst>
            <pc:docMk/>
            <pc:sldMk cId="3226667595" sldId="422"/>
            <ac:grpSpMk id="40" creationId="{FC66C0F3-0D3F-47B8-8EF4-0DF86AA298C9}"/>
          </ac:grpSpMkLst>
        </pc:grpChg>
        <pc:picChg chg="add del mod">
          <ac:chgData name="Helen Woodhead" userId="a20b558725e10394" providerId="LiveId" clId="{D1EC5A0C-AE7D-431F-ADE5-FFEF1C6236BA}" dt="2020-01-23T11:33:20.360" v="203" actId="21"/>
          <ac:picMkLst>
            <pc:docMk/>
            <pc:sldMk cId="3226667595" sldId="422"/>
            <ac:picMk id="2" creationId="{4C27801D-B75E-4BA3-98F6-EA04B35A8F81}"/>
          </ac:picMkLst>
        </pc:picChg>
        <pc:picChg chg="add">
          <ac:chgData name="Helen Woodhead" userId="a20b558725e10394" providerId="LiveId" clId="{D1EC5A0C-AE7D-431F-ADE5-FFEF1C6236BA}" dt="2020-01-23T11:33:23.903" v="206"/>
          <ac:picMkLst>
            <pc:docMk/>
            <pc:sldMk cId="3226667595" sldId="422"/>
            <ac:picMk id="23" creationId="{EBB7789F-36D4-4A23-956A-F6F7341FB814}"/>
          </ac:picMkLst>
        </pc:picChg>
        <pc:picChg chg="del">
          <ac:chgData name="Helen Woodhead" userId="a20b558725e10394" providerId="LiveId" clId="{D1EC5A0C-AE7D-431F-ADE5-FFEF1C6236BA}" dt="2020-01-23T11:33:22.357" v="204" actId="478"/>
          <ac:picMkLst>
            <pc:docMk/>
            <pc:sldMk cId="3226667595" sldId="422"/>
            <ac:picMk id="39" creationId="{09E4EB6C-E62C-4F95-8280-06D5D2F3416A}"/>
          </ac:picMkLst>
        </pc:picChg>
      </pc:sldChg>
      <pc:sldChg chg="modSp add">
        <pc:chgData name="Helen Woodhead" userId="a20b558725e10394" providerId="LiveId" clId="{D1EC5A0C-AE7D-431F-ADE5-FFEF1C6236BA}" dt="2020-01-23T11:33:50.205" v="215"/>
        <pc:sldMkLst>
          <pc:docMk/>
          <pc:sldMk cId="1778555291" sldId="423"/>
        </pc:sldMkLst>
        <pc:spChg chg="mod">
          <ac:chgData name="Helen Woodhead" userId="a20b558725e10394" providerId="LiveId" clId="{D1EC5A0C-AE7D-431F-ADE5-FFEF1C6236BA}" dt="2020-01-23T11:33:50.205" v="215"/>
          <ac:spMkLst>
            <pc:docMk/>
            <pc:sldMk cId="1778555291" sldId="423"/>
            <ac:spMk id="24" creationId="{1B8187F0-E70A-49AB-86F1-BEE46961FEC0}"/>
          </ac:spMkLst>
        </pc:spChg>
      </pc:sldChg>
      <pc:sldChg chg="modSp add">
        <pc:chgData name="Helen Woodhead" userId="a20b558725e10394" providerId="LiveId" clId="{D1EC5A0C-AE7D-431F-ADE5-FFEF1C6236BA}" dt="2020-01-23T11:34:01.882" v="218"/>
        <pc:sldMkLst>
          <pc:docMk/>
          <pc:sldMk cId="2871351180" sldId="424"/>
        </pc:sldMkLst>
        <pc:spChg chg="mod">
          <ac:chgData name="Helen Woodhead" userId="a20b558725e10394" providerId="LiveId" clId="{D1EC5A0C-AE7D-431F-ADE5-FFEF1C6236BA}" dt="2020-01-23T11:34:01.882" v="218"/>
          <ac:spMkLst>
            <pc:docMk/>
            <pc:sldMk cId="2871351180" sldId="424"/>
            <ac:spMk id="24" creationId="{1B8187F0-E70A-49AB-86F1-BEE46961FEC0}"/>
          </ac:spMkLst>
        </pc:spChg>
      </pc:sldChg>
      <pc:sldChg chg="addSp delSp modSp add">
        <pc:chgData name="Helen Woodhead" userId="a20b558725e10394" providerId="LiveId" clId="{D1EC5A0C-AE7D-431F-ADE5-FFEF1C6236BA}" dt="2020-01-23T11:35:21.985" v="258" actId="20577"/>
        <pc:sldMkLst>
          <pc:docMk/>
          <pc:sldMk cId="3630262200" sldId="425"/>
        </pc:sldMkLst>
        <pc:spChg chg="add mod">
          <ac:chgData name="Helen Woodhead" userId="a20b558725e10394" providerId="LiveId" clId="{D1EC5A0C-AE7D-431F-ADE5-FFEF1C6236BA}" dt="2020-01-23T11:35:21.985" v="258" actId="20577"/>
          <ac:spMkLst>
            <pc:docMk/>
            <pc:sldMk cId="3630262200" sldId="425"/>
            <ac:spMk id="14" creationId="{709B5CDE-0D9D-43F2-8DEB-0C86BB2E2D9F}"/>
          </ac:spMkLst>
        </pc:spChg>
        <pc:spChg chg="add">
          <ac:chgData name="Helen Woodhead" userId="a20b558725e10394" providerId="LiveId" clId="{D1EC5A0C-AE7D-431F-ADE5-FFEF1C6236BA}" dt="2020-01-23T11:34:47.977" v="255"/>
          <ac:spMkLst>
            <pc:docMk/>
            <pc:sldMk cId="3630262200" sldId="425"/>
            <ac:spMk id="15" creationId="{F71EFB1C-5CCB-40D3-97D2-632965937EC7}"/>
          </ac:spMkLst>
        </pc:spChg>
        <pc:spChg chg="add">
          <ac:chgData name="Helen Woodhead" userId="a20b558725e10394" providerId="LiveId" clId="{D1EC5A0C-AE7D-431F-ADE5-FFEF1C6236BA}" dt="2020-01-23T11:34:47.977" v="255"/>
          <ac:spMkLst>
            <pc:docMk/>
            <pc:sldMk cId="3630262200" sldId="425"/>
            <ac:spMk id="16" creationId="{1AE199E2-80CA-4B8A-AB3E-5ACDF882F1D5}"/>
          </ac:spMkLst>
        </pc:spChg>
        <pc:spChg chg="add">
          <ac:chgData name="Helen Woodhead" userId="a20b558725e10394" providerId="LiveId" clId="{D1EC5A0C-AE7D-431F-ADE5-FFEF1C6236BA}" dt="2020-01-23T11:34:47.977" v="255"/>
          <ac:spMkLst>
            <pc:docMk/>
            <pc:sldMk cId="3630262200" sldId="425"/>
            <ac:spMk id="17" creationId="{4F706558-BB58-4B19-BD1B-EE12B03475FA}"/>
          </ac:spMkLst>
        </pc:spChg>
        <pc:spChg chg="del mod">
          <ac:chgData name="Helen Woodhead" userId="a20b558725e10394" providerId="LiveId" clId="{D1EC5A0C-AE7D-431F-ADE5-FFEF1C6236BA}" dt="2020-01-23T11:34:33.703" v="249" actId="478"/>
          <ac:spMkLst>
            <pc:docMk/>
            <pc:sldMk cId="3630262200" sldId="425"/>
            <ac:spMk id="19" creationId="{5252A847-DE45-4FA3-A1F8-EEBEB845FF8E}"/>
          </ac:spMkLst>
        </pc:spChg>
        <pc:spChg chg="add">
          <ac:chgData name="Helen Woodhead" userId="a20b558725e10394" providerId="LiveId" clId="{D1EC5A0C-AE7D-431F-ADE5-FFEF1C6236BA}" dt="2020-01-23T11:34:47.977" v="255"/>
          <ac:spMkLst>
            <pc:docMk/>
            <pc:sldMk cId="3630262200" sldId="425"/>
            <ac:spMk id="20" creationId="{7A0B23F7-3A09-4076-9E66-BDF37C0D89D1}"/>
          </ac:spMkLst>
        </pc:spChg>
        <pc:spChg chg="del">
          <ac:chgData name="Helen Woodhead" userId="a20b558725e10394" providerId="LiveId" clId="{D1EC5A0C-AE7D-431F-ADE5-FFEF1C6236BA}" dt="2020-01-23T11:34:19.934" v="222" actId="478"/>
          <ac:spMkLst>
            <pc:docMk/>
            <pc:sldMk cId="3630262200" sldId="425"/>
            <ac:spMk id="32" creationId="{8B7226EE-C74F-4634-81BE-68CE0EA89382}"/>
          </ac:spMkLst>
        </pc:spChg>
        <pc:spChg chg="del">
          <ac:chgData name="Helen Woodhead" userId="a20b558725e10394" providerId="LiveId" clId="{D1EC5A0C-AE7D-431F-ADE5-FFEF1C6236BA}" dt="2020-01-23T11:34:19.934" v="222" actId="478"/>
          <ac:spMkLst>
            <pc:docMk/>
            <pc:sldMk cId="3630262200" sldId="425"/>
            <ac:spMk id="35" creationId="{3ACE9384-393B-4880-ACEE-4E44310F9962}"/>
          </ac:spMkLst>
        </pc:spChg>
        <pc:spChg chg="del">
          <ac:chgData name="Helen Woodhead" userId="a20b558725e10394" providerId="LiveId" clId="{D1EC5A0C-AE7D-431F-ADE5-FFEF1C6236BA}" dt="2020-01-23T11:34:19.934" v="222" actId="478"/>
          <ac:spMkLst>
            <pc:docMk/>
            <pc:sldMk cId="3630262200" sldId="425"/>
            <ac:spMk id="36" creationId="{08E1A68E-9BA5-47FE-A567-5BFECD5BCFF3}"/>
          </ac:spMkLst>
        </pc:spChg>
        <pc:spChg chg="del">
          <ac:chgData name="Helen Woodhead" userId="a20b558725e10394" providerId="LiveId" clId="{D1EC5A0C-AE7D-431F-ADE5-FFEF1C6236BA}" dt="2020-01-23T11:34:19.934" v="222" actId="478"/>
          <ac:spMkLst>
            <pc:docMk/>
            <pc:sldMk cId="3630262200" sldId="425"/>
            <ac:spMk id="37" creationId="{B64A4A0F-3DA5-4CB0-9F60-81BEBF33D2AE}"/>
          </ac:spMkLst>
        </pc:spChg>
        <pc:picChg chg="add del mod">
          <ac:chgData name="Helen Woodhead" userId="a20b558725e10394" providerId="LiveId" clId="{D1EC5A0C-AE7D-431F-ADE5-FFEF1C6236BA}" dt="2020-01-23T11:34:30.703" v="248" actId="21"/>
          <ac:picMkLst>
            <pc:docMk/>
            <pc:sldMk cId="3630262200" sldId="425"/>
            <ac:picMk id="2" creationId="{17344A1E-98D7-429A-9F5B-51FB01C66690}"/>
          </ac:picMkLst>
        </pc:picChg>
        <pc:picChg chg="add">
          <ac:chgData name="Helen Woodhead" userId="a20b558725e10394" providerId="LiveId" clId="{D1EC5A0C-AE7D-431F-ADE5-FFEF1C6236BA}" dt="2020-01-23T11:34:34.158" v="250"/>
          <ac:picMkLst>
            <pc:docMk/>
            <pc:sldMk cId="3630262200" sldId="425"/>
            <ac:picMk id="13" creationId="{C19D27EF-0F1A-4AE6-951E-698E6C81A3D1}"/>
          </ac:picMkLst>
        </pc:picChg>
        <pc:picChg chg="del">
          <ac:chgData name="Helen Woodhead" userId="a20b558725e10394" providerId="LiveId" clId="{D1EC5A0C-AE7D-431F-ADE5-FFEF1C6236BA}" dt="2020-01-23T11:34:33.703" v="249" actId="478"/>
          <ac:picMkLst>
            <pc:docMk/>
            <pc:sldMk cId="3630262200" sldId="425"/>
            <ac:picMk id="26" creationId="{695F4C06-5BD0-4CDF-A8C8-6040BB20463D}"/>
          </ac:picMkLst>
        </pc:picChg>
        <pc:picChg chg="del">
          <ac:chgData name="Helen Woodhead" userId="a20b558725e10394" providerId="LiveId" clId="{D1EC5A0C-AE7D-431F-ADE5-FFEF1C6236BA}" dt="2020-01-23T11:34:33.703" v="249" actId="478"/>
          <ac:picMkLst>
            <pc:docMk/>
            <pc:sldMk cId="3630262200" sldId="425"/>
            <ac:picMk id="28" creationId="{91B76D8E-92C0-4059-81CA-E2768FB33E8B}"/>
          </ac:picMkLst>
        </pc:picChg>
      </pc:sldChg>
      <pc:sldChg chg="add">
        <pc:chgData name="Helen Woodhead" userId="a20b558725e10394" providerId="LiveId" clId="{D1EC5A0C-AE7D-431F-ADE5-FFEF1C6236BA}" dt="2020-01-23T11:35:05.947" v="257"/>
        <pc:sldMkLst>
          <pc:docMk/>
          <pc:sldMk cId="3214446497" sldId="426"/>
        </pc:sldMkLst>
      </pc:sldChg>
      <pc:sldChg chg="modSp add">
        <pc:chgData name="Helen Woodhead" userId="a20b558725e10394" providerId="LiveId" clId="{D1EC5A0C-AE7D-431F-ADE5-FFEF1C6236BA}" dt="2020-01-23T11:35:32.850" v="262"/>
        <pc:sldMkLst>
          <pc:docMk/>
          <pc:sldMk cId="2981429435" sldId="427"/>
        </pc:sldMkLst>
        <pc:spChg chg="mod">
          <ac:chgData name="Helen Woodhead" userId="a20b558725e10394" providerId="LiveId" clId="{D1EC5A0C-AE7D-431F-ADE5-FFEF1C6236BA}" dt="2020-01-23T11:35:32.850" v="262"/>
          <ac:spMkLst>
            <pc:docMk/>
            <pc:sldMk cId="2981429435" sldId="427"/>
            <ac:spMk id="14" creationId="{709B5CDE-0D9D-43F2-8DEB-0C86BB2E2D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23/01/2020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verting-pounds-pence-year-3-money-resource-pack" TargetMode="External"/><Relationship Id="rId5" Type="http://schemas.openxmlformats.org/officeDocument/2006/relationships/hyperlink" Target="https://classroomsecrets.co.uk/category/maths/year-3/spring-block-2-money/" TargetMode="External"/><Relationship Id="rId4" Type="http://schemas.openxmlformats.org/officeDocument/2006/relationships/hyperlink" Target="https://classroomsecrets.co.uk/content-domain-filter/?fwp_contentdomain=3m9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a:t>
            </a:r>
            <a:r>
              <a:rPr lang="en-GB" altLang="en-US" sz="500" b="1">
                <a:latin typeface="Century Gothic" panose="020B0502020202020204" pitchFamily="34" charset="0"/>
              </a:rPr>
              <a:t>Limited 2020</a:t>
            </a:r>
            <a:endParaRPr lang="en-GB" altLang="en-US" sz="500" b="1" dirty="0">
              <a:latin typeface="Century Gothic" panose="020B0502020202020204" pitchFamily="34" charset="0"/>
            </a:endParaRP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id="{4D672CC0-4339-4085-9EBD-E8DC4DB614B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5" name="Rectangle 24">
            <a:extLst>
              <a:ext uri="{FF2B5EF4-FFF2-40B4-BE49-F238E27FC236}">
                <a16:creationId xmlns:a16="http://schemas.microsoft.com/office/drawing/2014/main" id="{9F3B3202-ED4C-4205-91E8-E20BC3526B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these amounts in order from the smallest to the largest.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46575079-4B3D-49F2-894E-79ACB650E353}"/>
              </a:ext>
            </a:extLst>
          </p:cNvPr>
          <p:cNvGraphicFramePr>
            <a:graphicFrameLocks noGrp="1"/>
          </p:cNvGraphicFramePr>
          <p:nvPr>
            <p:extLst>
              <p:ext uri="{D42A27DB-BD31-4B8C-83A1-F6EECF244321}">
                <p14:modId xmlns:p14="http://schemas.microsoft.com/office/powerpoint/2010/main" val="577481898"/>
              </p:ext>
            </p:extLst>
          </p:nvPr>
        </p:nvGraphicFramePr>
        <p:xfrm>
          <a:off x="5100773" y="2062005"/>
          <a:ext cx="2483577" cy="1008000"/>
        </p:xfrm>
        <a:graphic>
          <a:graphicData uri="http://schemas.openxmlformats.org/drawingml/2006/table">
            <a:tbl>
              <a:tblPr firstRow="1" bandRow="1">
                <a:tableStyleId>{5940675A-B579-460E-94D1-54222C63F5DA}</a:tableStyleId>
              </a:tblPr>
              <a:tblGrid>
                <a:gridCol w="503577">
                  <a:extLst>
                    <a:ext uri="{9D8B030D-6E8A-4147-A177-3AD203B41FA5}">
                      <a16:colId xmlns:a16="http://schemas.microsoft.com/office/drawing/2014/main" val="3064171181"/>
                    </a:ext>
                  </a:extLst>
                </a:gridCol>
                <a:gridCol w="1980000">
                  <a:extLst>
                    <a:ext uri="{9D8B030D-6E8A-4147-A177-3AD203B41FA5}">
                      <a16:colId xmlns:a16="http://schemas.microsoft.com/office/drawing/2014/main" val="2872469942"/>
                    </a:ext>
                  </a:extLst>
                </a:gridCol>
              </a:tblGrid>
              <a:tr h="1008000">
                <a:tc>
                  <a:txBody>
                    <a:bodyPr/>
                    <a:lstStyle/>
                    <a:p>
                      <a:pPr algn="ctr"/>
                      <a:r>
                        <a:rPr lang="en-GB" sz="2400" b="1" dirty="0">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391p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5914031"/>
                  </a:ext>
                </a:extLst>
              </a:tr>
            </a:tbl>
          </a:graphicData>
        </a:graphic>
      </p:graphicFrame>
      <p:graphicFrame>
        <p:nvGraphicFramePr>
          <p:cNvPr id="27" name="Table 26">
            <a:extLst>
              <a:ext uri="{FF2B5EF4-FFF2-40B4-BE49-F238E27FC236}">
                <a16:creationId xmlns:a16="http://schemas.microsoft.com/office/drawing/2014/main" id="{9340518E-D149-44B3-BBDE-82F30DD80486}"/>
              </a:ext>
            </a:extLst>
          </p:cNvPr>
          <p:cNvGraphicFramePr>
            <a:graphicFrameLocks noGrp="1"/>
          </p:cNvGraphicFramePr>
          <p:nvPr>
            <p:extLst>
              <p:ext uri="{D42A27DB-BD31-4B8C-83A1-F6EECF244321}">
                <p14:modId xmlns:p14="http://schemas.microsoft.com/office/powerpoint/2010/main" val="1537849538"/>
              </p:ext>
            </p:extLst>
          </p:nvPr>
        </p:nvGraphicFramePr>
        <p:xfrm>
          <a:off x="1287874" y="2062005"/>
          <a:ext cx="2483577" cy="1008000"/>
        </p:xfrm>
        <a:graphic>
          <a:graphicData uri="http://schemas.openxmlformats.org/drawingml/2006/table">
            <a:tbl>
              <a:tblPr firstRow="1" bandRow="1">
                <a:tableStyleId>{5940675A-B579-460E-94D1-54222C63F5DA}</a:tableStyleId>
              </a:tblPr>
              <a:tblGrid>
                <a:gridCol w="503577">
                  <a:extLst>
                    <a:ext uri="{9D8B030D-6E8A-4147-A177-3AD203B41FA5}">
                      <a16:colId xmlns:a16="http://schemas.microsoft.com/office/drawing/2014/main" val="3064171181"/>
                    </a:ext>
                  </a:extLst>
                </a:gridCol>
                <a:gridCol w="1980000">
                  <a:extLst>
                    <a:ext uri="{9D8B030D-6E8A-4147-A177-3AD203B41FA5}">
                      <a16:colId xmlns:a16="http://schemas.microsoft.com/office/drawing/2014/main" val="2872469942"/>
                    </a:ext>
                  </a:extLst>
                </a:gridCol>
              </a:tblGrid>
              <a:tr h="1008000">
                <a:tc>
                  <a:txBody>
                    <a:bodyPr/>
                    <a:lstStyle/>
                    <a:p>
                      <a:pPr algn="ctr"/>
                      <a:r>
                        <a:rPr lang="en-GB" sz="2400" b="1" dirty="0">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 and 46p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5914031"/>
                  </a:ext>
                </a:extLst>
              </a:tr>
            </a:tbl>
          </a:graphicData>
        </a:graphic>
      </p:graphicFrame>
    </p:spTree>
    <p:extLst>
      <p:ext uri="{BB962C8B-B14F-4D97-AF65-F5344CB8AC3E}">
        <p14:creationId xmlns:p14="http://schemas.microsoft.com/office/powerpoint/2010/main" val="303650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0" name="Picture 19">
            <a:extLst>
              <a:ext uri="{FF2B5EF4-FFF2-40B4-BE49-F238E27FC236}">
                <a16:creationId xmlns:a16="http://schemas.microsoft.com/office/drawing/2014/main" id="{4D672CC0-4339-4085-9EBD-E8DC4DB614B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5" name="Rectangle 24">
            <a:extLst>
              <a:ext uri="{FF2B5EF4-FFF2-40B4-BE49-F238E27FC236}">
                <a16:creationId xmlns:a16="http://schemas.microsoft.com/office/drawing/2014/main" id="{9F3B3202-ED4C-4205-91E8-E20BC3526B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these amounts in order from the smallest to the largest.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B, C, A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46575079-4B3D-49F2-894E-79ACB650E353}"/>
              </a:ext>
            </a:extLst>
          </p:cNvPr>
          <p:cNvGraphicFramePr>
            <a:graphicFrameLocks noGrp="1"/>
          </p:cNvGraphicFramePr>
          <p:nvPr/>
        </p:nvGraphicFramePr>
        <p:xfrm>
          <a:off x="5100773" y="2062005"/>
          <a:ext cx="2483577" cy="1008000"/>
        </p:xfrm>
        <a:graphic>
          <a:graphicData uri="http://schemas.openxmlformats.org/drawingml/2006/table">
            <a:tbl>
              <a:tblPr firstRow="1" bandRow="1">
                <a:tableStyleId>{5940675A-B579-460E-94D1-54222C63F5DA}</a:tableStyleId>
              </a:tblPr>
              <a:tblGrid>
                <a:gridCol w="503577">
                  <a:extLst>
                    <a:ext uri="{9D8B030D-6E8A-4147-A177-3AD203B41FA5}">
                      <a16:colId xmlns:a16="http://schemas.microsoft.com/office/drawing/2014/main" val="3064171181"/>
                    </a:ext>
                  </a:extLst>
                </a:gridCol>
                <a:gridCol w="1980000">
                  <a:extLst>
                    <a:ext uri="{9D8B030D-6E8A-4147-A177-3AD203B41FA5}">
                      <a16:colId xmlns:a16="http://schemas.microsoft.com/office/drawing/2014/main" val="2872469942"/>
                    </a:ext>
                  </a:extLst>
                </a:gridCol>
              </a:tblGrid>
              <a:tr h="1008000">
                <a:tc>
                  <a:txBody>
                    <a:bodyPr/>
                    <a:lstStyle/>
                    <a:p>
                      <a:pPr algn="ctr"/>
                      <a:r>
                        <a:rPr lang="en-GB" sz="2400" b="1" dirty="0">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391p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5914031"/>
                  </a:ext>
                </a:extLst>
              </a:tr>
            </a:tbl>
          </a:graphicData>
        </a:graphic>
      </p:graphicFrame>
      <p:graphicFrame>
        <p:nvGraphicFramePr>
          <p:cNvPr id="27" name="Table 26">
            <a:extLst>
              <a:ext uri="{FF2B5EF4-FFF2-40B4-BE49-F238E27FC236}">
                <a16:creationId xmlns:a16="http://schemas.microsoft.com/office/drawing/2014/main" id="{9340518E-D149-44B3-BBDE-82F30DD80486}"/>
              </a:ext>
            </a:extLst>
          </p:cNvPr>
          <p:cNvGraphicFramePr>
            <a:graphicFrameLocks noGrp="1"/>
          </p:cNvGraphicFramePr>
          <p:nvPr/>
        </p:nvGraphicFramePr>
        <p:xfrm>
          <a:off x="1287874" y="2062005"/>
          <a:ext cx="2483577" cy="1008000"/>
        </p:xfrm>
        <a:graphic>
          <a:graphicData uri="http://schemas.openxmlformats.org/drawingml/2006/table">
            <a:tbl>
              <a:tblPr firstRow="1" bandRow="1">
                <a:tableStyleId>{5940675A-B579-460E-94D1-54222C63F5DA}</a:tableStyleId>
              </a:tblPr>
              <a:tblGrid>
                <a:gridCol w="503577">
                  <a:extLst>
                    <a:ext uri="{9D8B030D-6E8A-4147-A177-3AD203B41FA5}">
                      <a16:colId xmlns:a16="http://schemas.microsoft.com/office/drawing/2014/main" val="3064171181"/>
                    </a:ext>
                  </a:extLst>
                </a:gridCol>
                <a:gridCol w="1980000">
                  <a:extLst>
                    <a:ext uri="{9D8B030D-6E8A-4147-A177-3AD203B41FA5}">
                      <a16:colId xmlns:a16="http://schemas.microsoft.com/office/drawing/2014/main" val="2872469942"/>
                    </a:ext>
                  </a:extLst>
                </a:gridCol>
              </a:tblGrid>
              <a:tr h="1008000">
                <a:tc>
                  <a:txBody>
                    <a:bodyPr/>
                    <a:lstStyle/>
                    <a:p>
                      <a:pPr algn="ctr"/>
                      <a:r>
                        <a:rPr lang="en-GB" sz="2400" b="1" dirty="0">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 and 46p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5914031"/>
                  </a:ext>
                </a:extLst>
              </a:tr>
            </a:tbl>
          </a:graphicData>
        </a:graphic>
      </p:graphicFrame>
    </p:spTree>
    <p:extLst>
      <p:ext uri="{BB962C8B-B14F-4D97-AF65-F5344CB8AC3E}">
        <p14:creationId xmlns:p14="http://schemas.microsoft.com/office/powerpoint/2010/main" val="171775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conversion table.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86E5716B-6442-450C-8C67-B06CA131879D}"/>
              </a:ext>
            </a:extLst>
          </p:cNvPr>
          <p:cNvGraphicFramePr>
            <a:graphicFrameLocks noGrp="1"/>
          </p:cNvGraphicFramePr>
          <p:nvPr>
            <p:extLst>
              <p:ext uri="{D42A27DB-BD31-4B8C-83A1-F6EECF244321}">
                <p14:modId xmlns:p14="http://schemas.microsoft.com/office/powerpoint/2010/main" val="1218053890"/>
              </p:ext>
            </p:extLst>
          </p:nvPr>
        </p:nvGraphicFramePr>
        <p:xfrm>
          <a:off x="1577008" y="1781173"/>
          <a:ext cx="5857462" cy="3600000"/>
        </p:xfrm>
        <a:graphic>
          <a:graphicData uri="http://schemas.openxmlformats.org/drawingml/2006/table">
            <a:tbl>
              <a:tblPr firstRow="1" bandRow="1">
                <a:tableStyleId>{5940675A-B579-460E-94D1-54222C63F5DA}</a:tableStyleId>
              </a:tblPr>
              <a:tblGrid>
                <a:gridCol w="2928731">
                  <a:extLst>
                    <a:ext uri="{9D8B030D-6E8A-4147-A177-3AD203B41FA5}">
                      <a16:colId xmlns:a16="http://schemas.microsoft.com/office/drawing/2014/main" val="2300077941"/>
                    </a:ext>
                  </a:extLst>
                </a:gridCol>
                <a:gridCol w="2928731">
                  <a:extLst>
                    <a:ext uri="{9D8B030D-6E8A-4147-A177-3AD203B41FA5}">
                      <a16:colId xmlns:a16="http://schemas.microsoft.com/office/drawing/2014/main" val="2872469942"/>
                    </a:ext>
                  </a:extLst>
                </a:gridCol>
              </a:tblGrid>
              <a:tr h="720000">
                <a:tc>
                  <a:txBody>
                    <a:bodyPr/>
                    <a:lstStyle/>
                    <a:p>
                      <a:pPr algn="ctr"/>
                      <a:r>
                        <a:rPr lang="en-GB" sz="2400" b="1" dirty="0">
                          <a:latin typeface="Century Gothic" panose="020B0502020202020204" pitchFamily="34" charset="0"/>
                        </a:rPr>
                        <a:t>Pounds and Pence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1EA"/>
                    </a:solidFill>
                  </a:tcPr>
                </a:tc>
                <a:tc>
                  <a:txBody>
                    <a:bodyPr/>
                    <a:lstStyle/>
                    <a:p>
                      <a:pPr algn="ctr"/>
                      <a:r>
                        <a:rPr lang="en-GB" sz="2400" b="1" dirty="0">
                          <a:latin typeface="Century Gothic" panose="020B0502020202020204" pitchFamily="34" charset="0"/>
                        </a:rPr>
                        <a:t>Pence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1EA"/>
                    </a:solidFill>
                  </a:tcPr>
                </a:tc>
                <a:extLst>
                  <a:ext uri="{0D108BD9-81ED-4DB2-BD59-A6C34878D82A}">
                    <a16:rowId xmlns:a16="http://schemas.microsoft.com/office/drawing/2014/main" val="2875914031"/>
                  </a:ext>
                </a:extLst>
              </a:tr>
              <a:tr h="720000">
                <a:tc>
                  <a:txBody>
                    <a:bodyPr/>
                    <a:lstStyle/>
                    <a:p>
                      <a:pPr algn="ctr"/>
                      <a:r>
                        <a:rPr lang="en-GB" sz="2400" b="1" dirty="0">
                          <a:latin typeface="Century Gothic" panose="020B0502020202020204" pitchFamily="34" charset="0"/>
                        </a:rPr>
                        <a:t>£2 and 56p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_______ 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689805"/>
                  </a:ext>
                </a:extLst>
              </a:tr>
              <a:tr h="720000">
                <a:tc>
                  <a:txBody>
                    <a:bodyPr/>
                    <a:lstStyle/>
                    <a:p>
                      <a:pPr algn="ctr"/>
                      <a:r>
                        <a:rPr lang="en-GB" sz="2400" b="1" spc="-300" dirty="0">
                          <a:solidFill>
                            <a:schemeClr val="tx1"/>
                          </a:solidFill>
                          <a:latin typeface="Century Gothic" panose="020B0502020202020204" pitchFamily="34" charset="0"/>
                        </a:rPr>
                        <a:t>________</a:t>
                      </a:r>
                      <a:r>
                        <a:rPr lang="en-GB" sz="2400" b="1" dirty="0">
                          <a:solidFill>
                            <a:schemeClr val="tx1"/>
                          </a:solidFill>
                          <a:latin typeface="Century Gothic" panose="020B0502020202020204" pitchFamily="34" charset="0"/>
                        </a:rPr>
                        <a:t> and </a:t>
                      </a:r>
                      <a:r>
                        <a:rPr lang="en-GB" sz="2400" b="1" spc="-300" dirty="0">
                          <a:solidFill>
                            <a:schemeClr val="tx1"/>
                          </a:solidFill>
                          <a:latin typeface="Century Gothic" panose="020B0502020202020204" pitchFamily="34" charset="0"/>
                        </a:rPr>
                        <a:t>________</a:t>
                      </a:r>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763p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9590835"/>
                  </a:ext>
                </a:extLst>
              </a:tr>
              <a:tr h="720000">
                <a:tc>
                  <a:txBody>
                    <a:bodyPr/>
                    <a:lstStyle/>
                    <a:p>
                      <a:pPr algn="ctr"/>
                      <a:r>
                        <a:rPr lang="en-GB" sz="2400" b="1" dirty="0">
                          <a:latin typeface="Century Gothic" panose="020B0502020202020204" pitchFamily="34" charset="0"/>
                        </a:rPr>
                        <a:t>£5 and 10p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_______ 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438006"/>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spc="-300" dirty="0">
                          <a:solidFill>
                            <a:schemeClr val="tx1"/>
                          </a:solidFill>
                          <a:latin typeface="Century Gothic" panose="020B0502020202020204" pitchFamily="34" charset="0"/>
                        </a:rPr>
                        <a:t>________</a:t>
                      </a:r>
                      <a:r>
                        <a:rPr lang="en-GB" sz="2400" b="1" dirty="0">
                          <a:solidFill>
                            <a:schemeClr val="tx1"/>
                          </a:solidFill>
                          <a:latin typeface="Century Gothic" panose="020B0502020202020204" pitchFamily="34" charset="0"/>
                        </a:rPr>
                        <a:t> and </a:t>
                      </a:r>
                      <a:r>
                        <a:rPr lang="en-GB" sz="2400" b="1" spc="-300" dirty="0">
                          <a:solidFill>
                            <a:schemeClr val="tx1"/>
                          </a:solidFill>
                          <a:latin typeface="Century Gothic" panose="020B0502020202020204" pitchFamily="34" charset="0"/>
                        </a:rPr>
                        <a:t>________</a:t>
                      </a:r>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484p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353445"/>
                  </a:ext>
                </a:extLst>
              </a:tr>
            </a:tbl>
          </a:graphicData>
        </a:graphic>
      </p:graphicFrame>
    </p:spTree>
    <p:extLst>
      <p:ext uri="{BB962C8B-B14F-4D97-AF65-F5344CB8AC3E}">
        <p14:creationId xmlns:p14="http://schemas.microsoft.com/office/powerpoint/2010/main" val="5538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conversion table.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86E5716B-6442-450C-8C67-B06CA131879D}"/>
              </a:ext>
            </a:extLst>
          </p:cNvPr>
          <p:cNvGraphicFramePr>
            <a:graphicFrameLocks noGrp="1"/>
          </p:cNvGraphicFramePr>
          <p:nvPr>
            <p:extLst>
              <p:ext uri="{D42A27DB-BD31-4B8C-83A1-F6EECF244321}">
                <p14:modId xmlns:p14="http://schemas.microsoft.com/office/powerpoint/2010/main" val="3200690091"/>
              </p:ext>
            </p:extLst>
          </p:nvPr>
        </p:nvGraphicFramePr>
        <p:xfrm>
          <a:off x="1577008" y="1781173"/>
          <a:ext cx="5857462" cy="3600000"/>
        </p:xfrm>
        <a:graphic>
          <a:graphicData uri="http://schemas.openxmlformats.org/drawingml/2006/table">
            <a:tbl>
              <a:tblPr firstRow="1" bandRow="1">
                <a:tableStyleId>{5940675A-B579-460E-94D1-54222C63F5DA}</a:tableStyleId>
              </a:tblPr>
              <a:tblGrid>
                <a:gridCol w="2928731">
                  <a:extLst>
                    <a:ext uri="{9D8B030D-6E8A-4147-A177-3AD203B41FA5}">
                      <a16:colId xmlns:a16="http://schemas.microsoft.com/office/drawing/2014/main" val="2300077941"/>
                    </a:ext>
                  </a:extLst>
                </a:gridCol>
                <a:gridCol w="2928731">
                  <a:extLst>
                    <a:ext uri="{9D8B030D-6E8A-4147-A177-3AD203B41FA5}">
                      <a16:colId xmlns:a16="http://schemas.microsoft.com/office/drawing/2014/main" val="2872469942"/>
                    </a:ext>
                  </a:extLst>
                </a:gridCol>
              </a:tblGrid>
              <a:tr h="720000">
                <a:tc>
                  <a:txBody>
                    <a:bodyPr/>
                    <a:lstStyle/>
                    <a:p>
                      <a:pPr algn="ctr"/>
                      <a:r>
                        <a:rPr lang="en-GB" sz="2400" b="1" dirty="0">
                          <a:latin typeface="Century Gothic" panose="020B0502020202020204" pitchFamily="34" charset="0"/>
                        </a:rPr>
                        <a:t>Pounds and Pence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1EA"/>
                    </a:solidFill>
                  </a:tcPr>
                </a:tc>
                <a:tc>
                  <a:txBody>
                    <a:bodyPr/>
                    <a:lstStyle/>
                    <a:p>
                      <a:pPr algn="ctr"/>
                      <a:r>
                        <a:rPr lang="en-GB" sz="2400" b="1" dirty="0">
                          <a:latin typeface="Century Gothic" panose="020B0502020202020204" pitchFamily="34" charset="0"/>
                        </a:rPr>
                        <a:t>Pence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1EA"/>
                    </a:solidFill>
                  </a:tcPr>
                </a:tc>
                <a:extLst>
                  <a:ext uri="{0D108BD9-81ED-4DB2-BD59-A6C34878D82A}">
                    <a16:rowId xmlns:a16="http://schemas.microsoft.com/office/drawing/2014/main" val="2875914031"/>
                  </a:ext>
                </a:extLst>
              </a:tr>
              <a:tr h="720000">
                <a:tc>
                  <a:txBody>
                    <a:bodyPr/>
                    <a:lstStyle/>
                    <a:p>
                      <a:pPr algn="ctr"/>
                      <a:r>
                        <a:rPr lang="en-GB" sz="2400" b="1" dirty="0">
                          <a:latin typeface="Century Gothic" panose="020B0502020202020204" pitchFamily="34" charset="0"/>
                        </a:rPr>
                        <a:t>£2 and 56p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256p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689805"/>
                  </a:ext>
                </a:extLst>
              </a:tr>
              <a:tr h="720000">
                <a:tc>
                  <a:txBody>
                    <a:bodyPr/>
                    <a:lstStyle/>
                    <a:p>
                      <a:pPr algn="ctr"/>
                      <a:r>
                        <a:rPr lang="en-GB" sz="2400" b="1" spc="0" dirty="0">
                          <a:solidFill>
                            <a:srgbClr val="FF0000"/>
                          </a:solidFill>
                          <a:latin typeface="Century Gothic" panose="020B0502020202020204" pitchFamily="34" charset="0"/>
                        </a:rPr>
                        <a:t>£7 and 63p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763p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9590835"/>
                  </a:ext>
                </a:extLst>
              </a:tr>
              <a:tr h="720000">
                <a:tc>
                  <a:txBody>
                    <a:bodyPr/>
                    <a:lstStyle/>
                    <a:p>
                      <a:pPr algn="ctr"/>
                      <a:r>
                        <a:rPr lang="en-GB" sz="2400" b="1" dirty="0">
                          <a:latin typeface="Century Gothic" panose="020B0502020202020204" pitchFamily="34" charset="0"/>
                        </a:rPr>
                        <a:t>£5 and 10p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rPr>
                        <a:t>510p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438006"/>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rPr>
                        <a:t>£4 and 84p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484p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353445"/>
                  </a:ext>
                </a:extLst>
              </a:tr>
            </a:tbl>
          </a:graphicData>
        </a:graphic>
      </p:graphicFrame>
    </p:spTree>
    <p:extLst>
      <p:ext uri="{BB962C8B-B14F-4D97-AF65-F5344CB8AC3E}">
        <p14:creationId xmlns:p14="http://schemas.microsoft.com/office/powerpoint/2010/main" val="130680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EBB7789F-36D4-4A23-956A-F6F7341FB814}"/>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1B8187F0-E70A-49AB-86F1-BEE46961FE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Fay has these coins in her pocket. Does she have enough money to buy a watch that costs £14 and 63p?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2666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EBB7789F-36D4-4A23-956A-F6F7341FB814}"/>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1B8187F0-E70A-49AB-86F1-BEE46961FE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Fay has these coins in her pocket. Does she have enough money to buy a watch that costs £14 and 63p?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Fay has £10 and 445p…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7855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EBB7789F-36D4-4A23-956A-F6F7341FB814}"/>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1B8187F0-E70A-49AB-86F1-BEE46961FE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Fay has these coins in her pocket. Does she have enough money to buy a watch that costs £14 and 63p?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Fay has £10 and 445p = £14 and 45p. £14 and 45p is less than £14 and 63p so she doesn’t have enough money.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7135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C19D27EF-0F1A-4AE6-951E-698E6C81A3D1}"/>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709B5CDE-0D9D-43F2-8DEB-0C86BB2E2D9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Theresa and Hardin are converting 407p into pounds and pence. </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They say,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F71EFB1C-5CCB-40D3-97D2-632965937EC7}"/>
              </a:ext>
            </a:extLst>
          </p:cNvPr>
          <p:cNvSpPr/>
          <p:nvPr/>
        </p:nvSpPr>
        <p:spPr>
          <a:xfrm>
            <a:off x="2229031" y="2186534"/>
            <a:ext cx="3240000" cy="900000"/>
          </a:xfrm>
          <a:prstGeom prst="wedgeRoundRectCallout">
            <a:avLst>
              <a:gd name="adj1" fmla="val -57562"/>
              <a:gd name="adj2" fmla="val 24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407p = </a:t>
            </a:r>
          </a:p>
          <a:p>
            <a:pPr algn="ctr"/>
            <a:r>
              <a:rPr lang="en-GB" sz="2400" b="1" dirty="0">
                <a:solidFill>
                  <a:schemeClr val="tx1"/>
                </a:solidFill>
                <a:latin typeface="Century Gothic" panose="020B0502020202020204" pitchFamily="34" charset="0"/>
              </a:rPr>
              <a:t>£40 and 7p.</a:t>
            </a:r>
          </a:p>
        </p:txBody>
      </p:sp>
      <p:sp>
        <p:nvSpPr>
          <p:cNvPr id="16" name="Speech Bubble: Rectangle with Corners Rounded 15">
            <a:extLst>
              <a:ext uri="{FF2B5EF4-FFF2-40B4-BE49-F238E27FC236}">
                <a16:creationId xmlns:a16="http://schemas.microsoft.com/office/drawing/2014/main" id="{1AE199E2-80CA-4B8A-AB3E-5ACDF882F1D5}"/>
              </a:ext>
            </a:extLst>
          </p:cNvPr>
          <p:cNvSpPr/>
          <p:nvPr/>
        </p:nvSpPr>
        <p:spPr>
          <a:xfrm flipH="1">
            <a:off x="3886381" y="3663781"/>
            <a:ext cx="3240000" cy="900000"/>
          </a:xfrm>
          <a:prstGeom prst="wedgeRoundRectCallout">
            <a:avLst>
              <a:gd name="adj1" fmla="val -57562"/>
              <a:gd name="adj2" fmla="val 24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407p = </a:t>
            </a:r>
          </a:p>
          <a:p>
            <a:pPr algn="ctr"/>
            <a:r>
              <a:rPr lang="en-GB" sz="2400" b="1" dirty="0">
                <a:solidFill>
                  <a:schemeClr val="tx1"/>
                </a:solidFill>
                <a:latin typeface="Century Gothic" panose="020B0502020202020204" pitchFamily="34" charset="0"/>
              </a:rPr>
              <a:t>£4 and 7p.</a:t>
            </a:r>
          </a:p>
        </p:txBody>
      </p:sp>
      <p:sp>
        <p:nvSpPr>
          <p:cNvPr id="17" name="TextBox 16">
            <a:extLst>
              <a:ext uri="{FF2B5EF4-FFF2-40B4-BE49-F238E27FC236}">
                <a16:creationId xmlns:a16="http://schemas.microsoft.com/office/drawing/2014/main" id="{4F706558-BB58-4B19-BD1B-EE12B03475FA}"/>
              </a:ext>
            </a:extLst>
          </p:cNvPr>
          <p:cNvSpPr txBox="1"/>
          <p:nvPr/>
        </p:nvSpPr>
        <p:spPr>
          <a:xfrm>
            <a:off x="892715" y="3092726"/>
            <a:ext cx="952184" cy="307777"/>
          </a:xfrm>
          <a:prstGeom prst="rect">
            <a:avLst/>
          </a:prstGeom>
          <a:noFill/>
        </p:spPr>
        <p:txBody>
          <a:bodyPr wrap="none" lIns="0" tIns="0" rIns="0" bIns="0" rtlCol="0">
            <a:spAutoFit/>
          </a:bodyPr>
          <a:lstStyle/>
          <a:p>
            <a:r>
              <a:rPr lang="en-GB" sz="2000" b="1" dirty="0">
                <a:latin typeface="Century Gothic" panose="020B0502020202020204" pitchFamily="34" charset="0"/>
              </a:rPr>
              <a:t>Theresa</a:t>
            </a:r>
          </a:p>
        </p:txBody>
      </p:sp>
      <p:sp>
        <p:nvSpPr>
          <p:cNvPr id="20" name="TextBox 19">
            <a:extLst>
              <a:ext uri="{FF2B5EF4-FFF2-40B4-BE49-F238E27FC236}">
                <a16:creationId xmlns:a16="http://schemas.microsoft.com/office/drawing/2014/main" id="{7A0B23F7-3A09-4076-9E66-BDF37C0D89D1}"/>
              </a:ext>
            </a:extLst>
          </p:cNvPr>
          <p:cNvSpPr txBox="1"/>
          <p:nvPr/>
        </p:nvSpPr>
        <p:spPr>
          <a:xfrm>
            <a:off x="7430950" y="4567118"/>
            <a:ext cx="811119" cy="307777"/>
          </a:xfrm>
          <a:prstGeom prst="rect">
            <a:avLst/>
          </a:prstGeom>
          <a:noFill/>
        </p:spPr>
        <p:txBody>
          <a:bodyPr wrap="none" lIns="0" tIns="0" rIns="0" bIns="0" rtlCol="0">
            <a:spAutoFit/>
          </a:bodyPr>
          <a:lstStyle/>
          <a:p>
            <a:r>
              <a:rPr lang="en-GB" sz="2000" b="1" dirty="0">
                <a:latin typeface="Century Gothic" panose="020B0502020202020204" pitchFamily="34" charset="0"/>
              </a:rPr>
              <a:t>Hardin</a:t>
            </a:r>
          </a:p>
        </p:txBody>
      </p:sp>
    </p:spTree>
    <p:extLst>
      <p:ext uri="{BB962C8B-B14F-4D97-AF65-F5344CB8AC3E}">
        <p14:creationId xmlns:p14="http://schemas.microsoft.com/office/powerpoint/2010/main" val="363026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C19D27EF-0F1A-4AE6-951E-698E6C81A3D1}"/>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709B5CDE-0D9D-43F2-8DEB-0C86BB2E2D9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Theresa and Hardin are converting 407p into pounds and pence. </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They say,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Hardin is correct because…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F71EFB1C-5CCB-40D3-97D2-632965937EC7}"/>
              </a:ext>
            </a:extLst>
          </p:cNvPr>
          <p:cNvSpPr/>
          <p:nvPr/>
        </p:nvSpPr>
        <p:spPr>
          <a:xfrm>
            <a:off x="2229031" y="2186534"/>
            <a:ext cx="3240000" cy="900000"/>
          </a:xfrm>
          <a:prstGeom prst="wedgeRoundRectCallout">
            <a:avLst>
              <a:gd name="adj1" fmla="val -57562"/>
              <a:gd name="adj2" fmla="val 24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407p = </a:t>
            </a:r>
          </a:p>
          <a:p>
            <a:pPr algn="ctr"/>
            <a:r>
              <a:rPr lang="en-GB" sz="2400" b="1" dirty="0">
                <a:solidFill>
                  <a:schemeClr val="tx1"/>
                </a:solidFill>
                <a:latin typeface="Century Gothic" panose="020B0502020202020204" pitchFamily="34" charset="0"/>
              </a:rPr>
              <a:t>£40 and 7p.</a:t>
            </a:r>
          </a:p>
        </p:txBody>
      </p:sp>
      <p:sp>
        <p:nvSpPr>
          <p:cNvPr id="16" name="Speech Bubble: Rectangle with Corners Rounded 15">
            <a:extLst>
              <a:ext uri="{FF2B5EF4-FFF2-40B4-BE49-F238E27FC236}">
                <a16:creationId xmlns:a16="http://schemas.microsoft.com/office/drawing/2014/main" id="{1AE199E2-80CA-4B8A-AB3E-5ACDF882F1D5}"/>
              </a:ext>
            </a:extLst>
          </p:cNvPr>
          <p:cNvSpPr/>
          <p:nvPr/>
        </p:nvSpPr>
        <p:spPr>
          <a:xfrm flipH="1">
            <a:off x="3886381" y="3663781"/>
            <a:ext cx="3240000" cy="900000"/>
          </a:xfrm>
          <a:prstGeom prst="wedgeRoundRectCallout">
            <a:avLst>
              <a:gd name="adj1" fmla="val -57562"/>
              <a:gd name="adj2" fmla="val 24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407p = </a:t>
            </a:r>
          </a:p>
          <a:p>
            <a:pPr algn="ctr"/>
            <a:r>
              <a:rPr lang="en-GB" sz="2400" b="1" dirty="0">
                <a:solidFill>
                  <a:schemeClr val="tx1"/>
                </a:solidFill>
                <a:latin typeface="Century Gothic" panose="020B0502020202020204" pitchFamily="34" charset="0"/>
              </a:rPr>
              <a:t>£4 and 7p.</a:t>
            </a:r>
          </a:p>
        </p:txBody>
      </p:sp>
      <p:sp>
        <p:nvSpPr>
          <p:cNvPr id="17" name="TextBox 16">
            <a:extLst>
              <a:ext uri="{FF2B5EF4-FFF2-40B4-BE49-F238E27FC236}">
                <a16:creationId xmlns:a16="http://schemas.microsoft.com/office/drawing/2014/main" id="{4F706558-BB58-4B19-BD1B-EE12B03475FA}"/>
              </a:ext>
            </a:extLst>
          </p:cNvPr>
          <p:cNvSpPr txBox="1"/>
          <p:nvPr/>
        </p:nvSpPr>
        <p:spPr>
          <a:xfrm>
            <a:off x="892715" y="3092726"/>
            <a:ext cx="952184" cy="307777"/>
          </a:xfrm>
          <a:prstGeom prst="rect">
            <a:avLst/>
          </a:prstGeom>
          <a:noFill/>
        </p:spPr>
        <p:txBody>
          <a:bodyPr wrap="none" lIns="0" tIns="0" rIns="0" bIns="0" rtlCol="0">
            <a:spAutoFit/>
          </a:bodyPr>
          <a:lstStyle/>
          <a:p>
            <a:r>
              <a:rPr lang="en-GB" sz="2000" b="1" dirty="0">
                <a:latin typeface="Century Gothic" panose="020B0502020202020204" pitchFamily="34" charset="0"/>
              </a:rPr>
              <a:t>Theresa</a:t>
            </a:r>
          </a:p>
        </p:txBody>
      </p:sp>
      <p:sp>
        <p:nvSpPr>
          <p:cNvPr id="20" name="TextBox 19">
            <a:extLst>
              <a:ext uri="{FF2B5EF4-FFF2-40B4-BE49-F238E27FC236}">
                <a16:creationId xmlns:a16="http://schemas.microsoft.com/office/drawing/2014/main" id="{7A0B23F7-3A09-4076-9E66-BDF37C0D89D1}"/>
              </a:ext>
            </a:extLst>
          </p:cNvPr>
          <p:cNvSpPr txBox="1"/>
          <p:nvPr/>
        </p:nvSpPr>
        <p:spPr>
          <a:xfrm>
            <a:off x="7430950" y="4567118"/>
            <a:ext cx="811119" cy="307777"/>
          </a:xfrm>
          <a:prstGeom prst="rect">
            <a:avLst/>
          </a:prstGeom>
          <a:noFill/>
        </p:spPr>
        <p:txBody>
          <a:bodyPr wrap="none" lIns="0" tIns="0" rIns="0" bIns="0" rtlCol="0">
            <a:spAutoFit/>
          </a:bodyPr>
          <a:lstStyle/>
          <a:p>
            <a:r>
              <a:rPr lang="en-GB" sz="2000" b="1" dirty="0">
                <a:latin typeface="Century Gothic" panose="020B0502020202020204" pitchFamily="34" charset="0"/>
              </a:rPr>
              <a:t>Hardin</a:t>
            </a:r>
          </a:p>
        </p:txBody>
      </p:sp>
    </p:spTree>
    <p:extLst>
      <p:ext uri="{BB962C8B-B14F-4D97-AF65-F5344CB8AC3E}">
        <p14:creationId xmlns:p14="http://schemas.microsoft.com/office/powerpoint/2010/main" val="321444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C19D27EF-0F1A-4AE6-951E-698E6C81A3D1}"/>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4" name="Rectangle 13">
            <a:extLst>
              <a:ext uri="{FF2B5EF4-FFF2-40B4-BE49-F238E27FC236}">
                <a16:creationId xmlns:a16="http://schemas.microsoft.com/office/drawing/2014/main" id="{709B5CDE-0D9D-43F2-8DEB-0C86BB2E2D9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Theresa and Hardin are converting 407p into pounds and pence. </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They say,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Hardin is correct because he has recognised that 400p = £4 so 407p = £4 and 7p.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F71EFB1C-5CCB-40D3-97D2-632965937EC7}"/>
              </a:ext>
            </a:extLst>
          </p:cNvPr>
          <p:cNvSpPr/>
          <p:nvPr/>
        </p:nvSpPr>
        <p:spPr>
          <a:xfrm>
            <a:off x="2229031" y="2186534"/>
            <a:ext cx="3240000" cy="900000"/>
          </a:xfrm>
          <a:prstGeom prst="wedgeRoundRectCallout">
            <a:avLst>
              <a:gd name="adj1" fmla="val -57562"/>
              <a:gd name="adj2" fmla="val 24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407p = </a:t>
            </a:r>
          </a:p>
          <a:p>
            <a:pPr algn="ctr"/>
            <a:r>
              <a:rPr lang="en-GB" sz="2400" b="1" dirty="0">
                <a:solidFill>
                  <a:schemeClr val="tx1"/>
                </a:solidFill>
                <a:latin typeface="Century Gothic" panose="020B0502020202020204" pitchFamily="34" charset="0"/>
              </a:rPr>
              <a:t>£40 and 7p.</a:t>
            </a:r>
          </a:p>
        </p:txBody>
      </p:sp>
      <p:sp>
        <p:nvSpPr>
          <p:cNvPr id="16" name="Speech Bubble: Rectangle with Corners Rounded 15">
            <a:extLst>
              <a:ext uri="{FF2B5EF4-FFF2-40B4-BE49-F238E27FC236}">
                <a16:creationId xmlns:a16="http://schemas.microsoft.com/office/drawing/2014/main" id="{1AE199E2-80CA-4B8A-AB3E-5ACDF882F1D5}"/>
              </a:ext>
            </a:extLst>
          </p:cNvPr>
          <p:cNvSpPr/>
          <p:nvPr/>
        </p:nvSpPr>
        <p:spPr>
          <a:xfrm flipH="1">
            <a:off x="3886381" y="3663781"/>
            <a:ext cx="3240000" cy="900000"/>
          </a:xfrm>
          <a:prstGeom prst="wedgeRoundRectCallout">
            <a:avLst>
              <a:gd name="adj1" fmla="val -57562"/>
              <a:gd name="adj2" fmla="val 249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think 407p = </a:t>
            </a:r>
          </a:p>
          <a:p>
            <a:pPr algn="ctr"/>
            <a:r>
              <a:rPr lang="en-GB" sz="2400" b="1" dirty="0">
                <a:solidFill>
                  <a:schemeClr val="tx1"/>
                </a:solidFill>
                <a:latin typeface="Century Gothic" panose="020B0502020202020204" pitchFamily="34" charset="0"/>
              </a:rPr>
              <a:t>£4 and 7p.</a:t>
            </a:r>
          </a:p>
        </p:txBody>
      </p:sp>
      <p:sp>
        <p:nvSpPr>
          <p:cNvPr id="17" name="TextBox 16">
            <a:extLst>
              <a:ext uri="{FF2B5EF4-FFF2-40B4-BE49-F238E27FC236}">
                <a16:creationId xmlns:a16="http://schemas.microsoft.com/office/drawing/2014/main" id="{4F706558-BB58-4B19-BD1B-EE12B03475FA}"/>
              </a:ext>
            </a:extLst>
          </p:cNvPr>
          <p:cNvSpPr txBox="1"/>
          <p:nvPr/>
        </p:nvSpPr>
        <p:spPr>
          <a:xfrm>
            <a:off x="892715" y="3092726"/>
            <a:ext cx="952184" cy="307777"/>
          </a:xfrm>
          <a:prstGeom prst="rect">
            <a:avLst/>
          </a:prstGeom>
          <a:noFill/>
        </p:spPr>
        <p:txBody>
          <a:bodyPr wrap="none" lIns="0" tIns="0" rIns="0" bIns="0" rtlCol="0">
            <a:spAutoFit/>
          </a:bodyPr>
          <a:lstStyle/>
          <a:p>
            <a:r>
              <a:rPr lang="en-GB" sz="2000" b="1" dirty="0">
                <a:latin typeface="Century Gothic" panose="020B0502020202020204" pitchFamily="34" charset="0"/>
              </a:rPr>
              <a:t>Theresa</a:t>
            </a:r>
          </a:p>
        </p:txBody>
      </p:sp>
      <p:sp>
        <p:nvSpPr>
          <p:cNvPr id="20" name="TextBox 19">
            <a:extLst>
              <a:ext uri="{FF2B5EF4-FFF2-40B4-BE49-F238E27FC236}">
                <a16:creationId xmlns:a16="http://schemas.microsoft.com/office/drawing/2014/main" id="{7A0B23F7-3A09-4076-9E66-BDF37C0D89D1}"/>
              </a:ext>
            </a:extLst>
          </p:cNvPr>
          <p:cNvSpPr txBox="1"/>
          <p:nvPr/>
        </p:nvSpPr>
        <p:spPr>
          <a:xfrm>
            <a:off x="7430950" y="4567118"/>
            <a:ext cx="811119" cy="307777"/>
          </a:xfrm>
          <a:prstGeom prst="rect">
            <a:avLst/>
          </a:prstGeom>
          <a:noFill/>
        </p:spPr>
        <p:txBody>
          <a:bodyPr wrap="none" lIns="0" tIns="0" rIns="0" bIns="0" rtlCol="0">
            <a:spAutoFit/>
          </a:bodyPr>
          <a:lstStyle/>
          <a:p>
            <a:r>
              <a:rPr lang="en-GB" sz="2000" b="1" dirty="0">
                <a:latin typeface="Century Gothic" panose="020B0502020202020204" pitchFamily="34" charset="0"/>
              </a:rPr>
              <a:t>Hardin</a:t>
            </a:r>
          </a:p>
        </p:txBody>
      </p:sp>
    </p:spTree>
    <p:extLst>
      <p:ext uri="{BB962C8B-B14F-4D97-AF65-F5344CB8AC3E}">
        <p14:creationId xmlns:p14="http://schemas.microsoft.com/office/powerpoint/2010/main" val="298142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Money – Converting Pounds and Pence</a:t>
            </a:r>
            <a:endParaRPr lang="en-GB" sz="1600" b="1" dirty="0">
              <a:solidFill>
                <a:srgbClr val="E7E6E6">
                  <a:lumMod val="25000"/>
                </a:srgbClr>
              </a:solidFill>
              <a:latin typeface="Century Gothic" panose="020B0502020202020204" pitchFamily="34" charset="0"/>
            </a:endParaRPr>
          </a:p>
          <a:p>
            <a:pPr lvl="0" algn="ctr"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3 </a:t>
            </a:r>
            <a:r>
              <a:rPr lang="en-US" sz="1200" b="1" dirty="0">
                <a:solidFill>
                  <a:schemeClr val="tx1"/>
                </a:solidFill>
                <a:latin typeface="Century Gothic" panose="020B0502020202020204" pitchFamily="34" charset="0"/>
                <a:cs typeface="Calibri" panose="020F0502020204030204" pitchFamily="34" charset="0"/>
              </a:rPr>
              <a:t>(3M9a)</a:t>
            </a:r>
            <a:r>
              <a:rPr lang="en-US" sz="1200" b="1" dirty="0">
                <a:latin typeface="Century Gothic" panose="020B0502020202020204" pitchFamily="34" charset="0"/>
                <a:cs typeface="Calibri" panose="020F0502020204030204" pitchFamily="34" charset="0"/>
              </a:rPr>
              <a:t> </a:t>
            </a:r>
            <a:r>
              <a:rPr lang="en-US" sz="1200" b="1" dirty="0">
                <a:latin typeface="Century Gothic" panose="020B0502020202020204" pitchFamily="34" charset="0"/>
                <a:cs typeface="Calibri" panose="020F0502020204030204" pitchFamily="34" charset="0"/>
                <a:hlinkClick r:id="rId4"/>
              </a:rPr>
              <a:t>Add and subtract amounts of money to give change, using both £ and p in practical contexts</a:t>
            </a:r>
            <a:endParaRPr lang="en-US" sz="1200" b="1" dirty="0">
              <a:latin typeface="Century Gothic" panose="020B0502020202020204" pitchFamily="34" charset="0"/>
              <a:cs typeface="Calibri" panose="020F050202020403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Azra</a:t>
            </a:r>
            <a:r>
              <a:rPr lang="en-GB" sz="2000" b="1" dirty="0">
                <a:solidFill>
                  <a:schemeClr val="tx1"/>
                </a:solidFill>
                <a:latin typeface="Century Gothic" panose="020B0502020202020204" pitchFamily="34" charset="0"/>
              </a:rPr>
              <a:t> has 4 different coins in her purse; a £1 coin, a 50p and 2 other coins.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could be in the purse? Write 3 possible answers.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1">
            <a:extLst>
              <a:ext uri="{FF2B5EF4-FFF2-40B4-BE49-F238E27FC236}">
                <a16:creationId xmlns:a16="http://schemas.microsoft.com/office/drawing/2014/main" id="{0058AD52-6428-40BB-875A-305C84A95EF0}"/>
              </a:ext>
            </a:extLst>
          </p:cNvPr>
          <p:cNvGraphicFramePr>
            <a:graphicFrameLocks noGrp="1"/>
          </p:cNvGraphicFramePr>
          <p:nvPr>
            <p:extLst>
              <p:ext uri="{D42A27DB-BD31-4B8C-83A1-F6EECF244321}">
                <p14:modId xmlns:p14="http://schemas.microsoft.com/office/powerpoint/2010/main" val="1799703344"/>
              </p:ext>
            </p:extLst>
          </p:nvPr>
        </p:nvGraphicFramePr>
        <p:xfrm>
          <a:off x="1435768" y="1626528"/>
          <a:ext cx="6272464" cy="2880000"/>
        </p:xfrm>
        <a:graphic>
          <a:graphicData uri="http://schemas.openxmlformats.org/drawingml/2006/table">
            <a:tbl>
              <a:tblPr firstRow="1" bandRow="1">
                <a:tableStyleId>{5940675A-B579-460E-94D1-54222C63F5DA}</a:tableStyleId>
              </a:tblPr>
              <a:tblGrid>
                <a:gridCol w="3136232">
                  <a:extLst>
                    <a:ext uri="{9D8B030D-6E8A-4147-A177-3AD203B41FA5}">
                      <a16:colId xmlns:a16="http://schemas.microsoft.com/office/drawing/2014/main" val="4029735298"/>
                    </a:ext>
                  </a:extLst>
                </a:gridCol>
                <a:gridCol w="3136232">
                  <a:extLst>
                    <a:ext uri="{9D8B030D-6E8A-4147-A177-3AD203B41FA5}">
                      <a16:colId xmlns:a16="http://schemas.microsoft.com/office/drawing/2014/main" val="2968467384"/>
                    </a:ext>
                  </a:extLst>
                </a:gridCol>
              </a:tblGrid>
              <a:tr h="720000">
                <a:tc>
                  <a:txBody>
                    <a:bodyPr/>
                    <a:lstStyle/>
                    <a:p>
                      <a:pPr algn="ctr"/>
                      <a:r>
                        <a:rPr lang="en-GB" sz="2000" b="1" dirty="0">
                          <a:latin typeface="Century Gothic" panose="020B0502020202020204" pitchFamily="34" charset="0"/>
                        </a:rPr>
                        <a:t>Written in pounds and pence</a:t>
                      </a:r>
                    </a:p>
                  </a:txBody>
                  <a:tcPr marL="0" marR="0" marT="0" marB="0" anchor="ctr">
                    <a:solidFill>
                      <a:schemeClr val="accent6">
                        <a:lumMod val="40000"/>
                        <a:lumOff val="60000"/>
                      </a:schemeClr>
                    </a:solidFill>
                  </a:tcPr>
                </a:tc>
                <a:tc>
                  <a:txBody>
                    <a:bodyPr/>
                    <a:lstStyle/>
                    <a:p>
                      <a:pPr algn="ctr"/>
                      <a:r>
                        <a:rPr lang="en-GB" sz="2000" b="1" dirty="0">
                          <a:latin typeface="Century Gothic" panose="020B0502020202020204" pitchFamily="34" charset="0"/>
                        </a:rPr>
                        <a:t>Written in pence</a:t>
                      </a:r>
                    </a:p>
                  </a:txBody>
                  <a:tcPr marL="0" marR="0" marT="0" marB="0" anchor="ctr">
                    <a:solidFill>
                      <a:schemeClr val="accent6">
                        <a:lumMod val="40000"/>
                        <a:lumOff val="60000"/>
                      </a:schemeClr>
                    </a:solidFill>
                  </a:tcPr>
                </a:tc>
                <a:extLst>
                  <a:ext uri="{0D108BD9-81ED-4DB2-BD59-A6C34878D82A}">
                    <a16:rowId xmlns:a16="http://schemas.microsoft.com/office/drawing/2014/main" val="3564735559"/>
                  </a:ext>
                </a:extLst>
              </a:tr>
              <a:tr h="720000">
                <a:tc>
                  <a:txBody>
                    <a:bodyPr/>
                    <a:lstStyle/>
                    <a:p>
                      <a:pPr algn="ctr"/>
                      <a:endParaRPr lang="en-GB" sz="2000" b="1" dirty="0">
                        <a:latin typeface="Century Gothic" panose="020B0502020202020204" pitchFamily="34" charset="0"/>
                      </a:endParaRPr>
                    </a:p>
                  </a:txBody>
                  <a:tcPr marL="0" marR="0" marT="0" marB="0" anchor="c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718391400"/>
                  </a:ext>
                </a:extLst>
              </a:tr>
              <a:tr h="720000">
                <a:tc>
                  <a:txBody>
                    <a:bodyPr/>
                    <a:lstStyle/>
                    <a:p>
                      <a:pPr algn="ctr"/>
                      <a:endParaRPr lang="en-GB" sz="2000" b="1" dirty="0">
                        <a:latin typeface="Century Gothic" panose="020B0502020202020204" pitchFamily="34" charset="0"/>
                      </a:endParaRPr>
                    </a:p>
                  </a:txBody>
                  <a:tcPr marL="0" marR="0" marT="0" marB="0" anchor="c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685941770"/>
                  </a:ext>
                </a:extLst>
              </a:tr>
              <a:tr h="720000">
                <a:tc>
                  <a:txBody>
                    <a:bodyPr/>
                    <a:lstStyle/>
                    <a:p>
                      <a:pPr algn="ctr"/>
                      <a:endParaRPr lang="en-GB" sz="2000" b="1" dirty="0">
                        <a:latin typeface="Century Gothic" panose="020B0502020202020204" pitchFamily="34" charset="0"/>
                      </a:endParaRPr>
                    </a:p>
                  </a:txBody>
                  <a:tcPr marL="0" marR="0" marT="0" marB="0" anchor="c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410737018"/>
                  </a:ext>
                </a:extLst>
              </a:tr>
            </a:tbl>
          </a:graphicData>
        </a:graphic>
      </p:graphicFrame>
    </p:spTree>
    <p:extLst>
      <p:ext uri="{BB962C8B-B14F-4D97-AF65-F5344CB8AC3E}">
        <p14:creationId xmlns:p14="http://schemas.microsoft.com/office/powerpoint/2010/main" val="412624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Azra</a:t>
            </a:r>
            <a:r>
              <a:rPr lang="en-GB" sz="2000" b="1" dirty="0">
                <a:solidFill>
                  <a:schemeClr val="tx1"/>
                </a:solidFill>
                <a:latin typeface="Century Gothic" panose="020B0502020202020204" pitchFamily="34" charset="0"/>
              </a:rPr>
              <a:t> has 4 different coins in her purse; a £1 coin, a 50p and 2 other coins.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could be in the purse? Write 3 possible answers.</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See table. </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1">
            <a:extLst>
              <a:ext uri="{FF2B5EF4-FFF2-40B4-BE49-F238E27FC236}">
                <a16:creationId xmlns:a16="http://schemas.microsoft.com/office/drawing/2014/main" id="{0058AD52-6428-40BB-875A-305C84A95EF0}"/>
              </a:ext>
            </a:extLst>
          </p:cNvPr>
          <p:cNvGraphicFramePr>
            <a:graphicFrameLocks noGrp="1"/>
          </p:cNvGraphicFramePr>
          <p:nvPr>
            <p:extLst>
              <p:ext uri="{D42A27DB-BD31-4B8C-83A1-F6EECF244321}">
                <p14:modId xmlns:p14="http://schemas.microsoft.com/office/powerpoint/2010/main" val="2626283252"/>
              </p:ext>
            </p:extLst>
          </p:nvPr>
        </p:nvGraphicFramePr>
        <p:xfrm>
          <a:off x="1435768" y="1626528"/>
          <a:ext cx="6272464" cy="2880000"/>
        </p:xfrm>
        <a:graphic>
          <a:graphicData uri="http://schemas.openxmlformats.org/drawingml/2006/table">
            <a:tbl>
              <a:tblPr firstRow="1" bandRow="1">
                <a:tableStyleId>{5940675A-B579-460E-94D1-54222C63F5DA}</a:tableStyleId>
              </a:tblPr>
              <a:tblGrid>
                <a:gridCol w="3136232">
                  <a:extLst>
                    <a:ext uri="{9D8B030D-6E8A-4147-A177-3AD203B41FA5}">
                      <a16:colId xmlns:a16="http://schemas.microsoft.com/office/drawing/2014/main" val="4029735298"/>
                    </a:ext>
                  </a:extLst>
                </a:gridCol>
                <a:gridCol w="3136232">
                  <a:extLst>
                    <a:ext uri="{9D8B030D-6E8A-4147-A177-3AD203B41FA5}">
                      <a16:colId xmlns:a16="http://schemas.microsoft.com/office/drawing/2014/main" val="2968467384"/>
                    </a:ext>
                  </a:extLst>
                </a:gridCol>
              </a:tblGrid>
              <a:tr h="720000">
                <a:tc>
                  <a:txBody>
                    <a:bodyPr/>
                    <a:lstStyle/>
                    <a:p>
                      <a:pPr algn="ctr"/>
                      <a:r>
                        <a:rPr lang="en-GB" sz="2000" b="1" dirty="0">
                          <a:latin typeface="Century Gothic" panose="020B0502020202020204" pitchFamily="34" charset="0"/>
                        </a:rPr>
                        <a:t>Written in pounds and pence</a:t>
                      </a:r>
                    </a:p>
                  </a:txBody>
                  <a:tcPr marL="0" marR="0" marT="0" marB="0" anchor="ctr">
                    <a:solidFill>
                      <a:schemeClr val="accent6">
                        <a:lumMod val="40000"/>
                        <a:lumOff val="60000"/>
                      </a:schemeClr>
                    </a:solidFill>
                  </a:tcPr>
                </a:tc>
                <a:tc>
                  <a:txBody>
                    <a:bodyPr/>
                    <a:lstStyle/>
                    <a:p>
                      <a:pPr algn="ctr"/>
                      <a:r>
                        <a:rPr lang="en-GB" sz="2000" b="1" dirty="0">
                          <a:latin typeface="Century Gothic" panose="020B0502020202020204" pitchFamily="34" charset="0"/>
                        </a:rPr>
                        <a:t>Written in pence</a:t>
                      </a:r>
                    </a:p>
                  </a:txBody>
                  <a:tcPr marL="0" marR="0" marT="0" marB="0" anchor="ctr">
                    <a:solidFill>
                      <a:schemeClr val="accent6">
                        <a:lumMod val="40000"/>
                        <a:lumOff val="60000"/>
                      </a:schemeClr>
                    </a:solidFill>
                  </a:tcPr>
                </a:tc>
                <a:extLst>
                  <a:ext uri="{0D108BD9-81ED-4DB2-BD59-A6C34878D82A}">
                    <a16:rowId xmlns:a16="http://schemas.microsoft.com/office/drawing/2014/main" val="3564735559"/>
                  </a:ext>
                </a:extLst>
              </a:tr>
              <a:tr h="720000">
                <a:tc>
                  <a:txBody>
                    <a:bodyPr/>
                    <a:lstStyle/>
                    <a:p>
                      <a:pPr algn="ctr"/>
                      <a:r>
                        <a:rPr lang="en-GB" sz="2000" b="1" dirty="0">
                          <a:solidFill>
                            <a:srgbClr val="FF0000"/>
                          </a:solidFill>
                          <a:latin typeface="Century Gothic" panose="020B0502020202020204" pitchFamily="34" charset="0"/>
                        </a:rPr>
                        <a:t>£3 and 51p</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351p</a:t>
                      </a:r>
                    </a:p>
                  </a:txBody>
                  <a:tcPr marL="0" marR="0" marT="0" marB="0" anchor="ctr">
                    <a:solidFill>
                      <a:schemeClr val="bg1"/>
                    </a:solidFill>
                  </a:tcPr>
                </a:tc>
                <a:extLst>
                  <a:ext uri="{0D108BD9-81ED-4DB2-BD59-A6C34878D82A}">
                    <a16:rowId xmlns:a16="http://schemas.microsoft.com/office/drawing/2014/main" val="3718391400"/>
                  </a:ext>
                </a:extLst>
              </a:tr>
              <a:tr h="720000">
                <a:tc>
                  <a:txBody>
                    <a:bodyPr/>
                    <a:lstStyle/>
                    <a:p>
                      <a:pPr algn="ctr"/>
                      <a:r>
                        <a:rPr lang="en-GB" sz="2000" b="1" dirty="0">
                          <a:solidFill>
                            <a:srgbClr val="FF0000"/>
                          </a:solidFill>
                          <a:latin typeface="Century Gothic" panose="020B0502020202020204" pitchFamily="34" charset="0"/>
                        </a:rPr>
                        <a:t>£1 and 72p</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172p</a:t>
                      </a:r>
                    </a:p>
                  </a:txBody>
                  <a:tcPr marL="0" marR="0" marT="0" marB="0" anchor="ctr">
                    <a:solidFill>
                      <a:schemeClr val="bg1"/>
                    </a:solidFill>
                  </a:tcPr>
                </a:tc>
                <a:extLst>
                  <a:ext uri="{0D108BD9-81ED-4DB2-BD59-A6C34878D82A}">
                    <a16:rowId xmlns:a16="http://schemas.microsoft.com/office/drawing/2014/main" val="1685941770"/>
                  </a:ext>
                </a:extLst>
              </a:tr>
              <a:tr h="720000">
                <a:tc>
                  <a:txBody>
                    <a:bodyPr/>
                    <a:lstStyle/>
                    <a:p>
                      <a:pPr algn="ctr"/>
                      <a:r>
                        <a:rPr lang="en-GB" sz="2000" b="1" dirty="0">
                          <a:solidFill>
                            <a:srgbClr val="FF0000"/>
                          </a:solidFill>
                          <a:latin typeface="Century Gothic" panose="020B0502020202020204" pitchFamily="34" charset="0"/>
                        </a:rPr>
                        <a:t>£1 and 65p</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165p</a:t>
                      </a:r>
                    </a:p>
                  </a:txBody>
                  <a:tcPr marL="0" marR="0" marT="0" marB="0" anchor="ctr">
                    <a:solidFill>
                      <a:schemeClr val="bg1"/>
                    </a:solidFill>
                  </a:tcPr>
                </a:tc>
                <a:extLst>
                  <a:ext uri="{0D108BD9-81ED-4DB2-BD59-A6C34878D82A}">
                    <a16:rowId xmlns:a16="http://schemas.microsoft.com/office/drawing/2014/main" val="3410737018"/>
                  </a:ext>
                </a:extLst>
              </a:tr>
            </a:tbl>
          </a:graphicData>
        </a:graphic>
      </p:graphicFrame>
    </p:spTree>
    <p:extLst>
      <p:ext uri="{BB962C8B-B14F-4D97-AF65-F5344CB8AC3E}">
        <p14:creationId xmlns:p14="http://schemas.microsoft.com/office/powerpoint/2010/main" val="186599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Spring Block 2 – Money</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5400" b="1" dirty="0">
                <a:solidFill>
                  <a:schemeClr val="bg2">
                    <a:lumMod val="25000"/>
                  </a:schemeClr>
                </a:solidFill>
                <a:latin typeface="Century Gothic" panose="020B0502020202020204" pitchFamily="34" charset="0"/>
              </a:rPr>
              <a:t>Step 2: Converting Pounds and Pence</a:t>
            </a: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5" name="Picture 34">
            <a:extLst>
              <a:ext uri="{FF2B5EF4-FFF2-40B4-BE49-F238E27FC236}">
                <a16:creationId xmlns:a16="http://schemas.microsoft.com/office/drawing/2014/main" id="{AFA7CE74-BEAF-4789-92B1-FE03C750ED4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6" name="Rectangle 35">
            <a:extLst>
              <a:ext uri="{FF2B5EF4-FFF2-40B4-BE49-F238E27FC236}">
                <a16:creationId xmlns:a16="http://schemas.microsoft.com/office/drawing/2014/main" id="{5479232C-A957-4A18-9C5C-412AC774F0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4 different ways to make £1.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3077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5" name="Picture 34">
            <a:extLst>
              <a:ext uri="{FF2B5EF4-FFF2-40B4-BE49-F238E27FC236}">
                <a16:creationId xmlns:a16="http://schemas.microsoft.com/office/drawing/2014/main" id="{AFA7CE74-BEAF-4789-92B1-FE03C750ED4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6" name="Rectangle 35">
            <a:extLst>
              <a:ext uri="{FF2B5EF4-FFF2-40B4-BE49-F238E27FC236}">
                <a16:creationId xmlns:a16="http://schemas.microsoft.com/office/drawing/2014/main" id="{5479232C-A957-4A18-9C5C-412AC774F0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4 different ways to make £1.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r>
              <a:rPr lang="en-GB" sz="2000" b="1" dirty="0">
                <a:solidFill>
                  <a:srgbClr val="FF0000"/>
                </a:solidFill>
                <a:latin typeface="Century Gothic" panose="020B0502020202020204" pitchFamily="34" charset="0"/>
              </a:rPr>
              <a:t>50p + 50p = £1; 20p + 20p + 20p + 20p + 20p = £1; </a:t>
            </a:r>
          </a:p>
          <a:p>
            <a:r>
              <a:rPr lang="en-GB" sz="2000" b="1" dirty="0">
                <a:solidFill>
                  <a:srgbClr val="FF0000"/>
                </a:solidFill>
                <a:latin typeface="Century Gothic" panose="020B0502020202020204" pitchFamily="34" charset="0"/>
              </a:rPr>
              <a:t>50p + 20p + 10p + 10p + 10p = £1; 50p + 10p + 10p + 10p + 5p + 5p + 5p + 5p = £1.</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4732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amounts to make them equal.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3DAC4CB1-556B-4915-80FE-7119C4790788}"/>
              </a:ext>
            </a:extLst>
          </p:cNvPr>
          <p:cNvGraphicFramePr>
            <a:graphicFrameLocks noGrp="1"/>
          </p:cNvGraphicFramePr>
          <p:nvPr>
            <p:extLst>
              <p:ext uri="{D42A27DB-BD31-4B8C-83A1-F6EECF244321}">
                <p14:modId xmlns:p14="http://schemas.microsoft.com/office/powerpoint/2010/main" val="1980268538"/>
              </p:ext>
            </p:extLst>
          </p:nvPr>
        </p:nvGraphicFramePr>
        <p:xfrm>
          <a:off x="1330025" y="1753921"/>
          <a:ext cx="6483951" cy="2930637"/>
        </p:xfrm>
        <a:graphic>
          <a:graphicData uri="http://schemas.openxmlformats.org/drawingml/2006/table">
            <a:tbl>
              <a:tblPr firstRow="1" bandRow="1">
                <a:tableStyleId>{5940675A-B579-460E-94D1-54222C63F5DA}</a:tableStyleId>
              </a:tblPr>
              <a:tblGrid>
                <a:gridCol w="596150">
                  <a:extLst>
                    <a:ext uri="{9D8B030D-6E8A-4147-A177-3AD203B41FA5}">
                      <a16:colId xmlns:a16="http://schemas.microsoft.com/office/drawing/2014/main" val="3094530618"/>
                    </a:ext>
                  </a:extLst>
                </a:gridCol>
                <a:gridCol w="2736313">
                  <a:extLst>
                    <a:ext uri="{9D8B030D-6E8A-4147-A177-3AD203B41FA5}">
                      <a16:colId xmlns:a16="http://schemas.microsoft.com/office/drawing/2014/main" val="1256687036"/>
                    </a:ext>
                  </a:extLst>
                </a:gridCol>
                <a:gridCol w="415175">
                  <a:extLst>
                    <a:ext uri="{9D8B030D-6E8A-4147-A177-3AD203B41FA5}">
                      <a16:colId xmlns:a16="http://schemas.microsoft.com/office/drawing/2014/main" val="2596293066"/>
                    </a:ext>
                  </a:extLst>
                </a:gridCol>
                <a:gridCol w="2736313">
                  <a:extLst>
                    <a:ext uri="{9D8B030D-6E8A-4147-A177-3AD203B41FA5}">
                      <a16:colId xmlns:a16="http://schemas.microsoft.com/office/drawing/2014/main" val="6251504"/>
                    </a:ext>
                  </a:extLst>
                </a:gridCol>
              </a:tblGrid>
              <a:tr h="865119">
                <a:tc>
                  <a:txBody>
                    <a:bodyPr/>
                    <a:lstStyle/>
                    <a:p>
                      <a:pPr algn="ctr"/>
                      <a:r>
                        <a:rPr lang="en-GB" sz="20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418p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and </a:t>
                      </a:r>
                      <a:r>
                        <a:rPr lang="en-GB" sz="2000" b="1" spc="-300" dirty="0">
                          <a:solidFill>
                            <a:schemeClr val="tx1"/>
                          </a:solidFill>
                          <a:latin typeface="Century Gothic" panose="020B0502020202020204" pitchFamily="34" charset="0"/>
                        </a:rPr>
                        <a:t>________</a:t>
                      </a:r>
                      <a:endParaRPr lang="en-GB" sz="2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390232"/>
                  </a:ext>
                </a:extLst>
              </a:tr>
              <a:tr h="140390">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914630"/>
                  </a:ext>
                </a:extLst>
              </a:tr>
              <a:tr h="865119">
                <a:tc>
                  <a:txBody>
                    <a:bodyPr/>
                    <a:lstStyle/>
                    <a:p>
                      <a:pPr algn="ctr"/>
                      <a:r>
                        <a:rPr lang="en-GB" sz="2000" b="1" spc="0"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spc="-300" dirty="0">
                          <a:solidFill>
                            <a:schemeClr val="tx1"/>
                          </a:solidFill>
                          <a:latin typeface="Century Gothic" panose="020B0502020202020204" pitchFamily="34" charset="0"/>
                        </a:rPr>
                        <a:t>__________   </a:t>
                      </a:r>
                      <a:r>
                        <a:rPr lang="en-GB" sz="2000" b="1" spc="0" dirty="0">
                          <a:solidFill>
                            <a:schemeClr val="tx1"/>
                          </a:solidFill>
                          <a:latin typeface="Century Gothic" panose="020B0502020202020204"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 and 92p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1138059"/>
                  </a:ext>
                </a:extLst>
              </a:tr>
              <a:tr h="140390">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7012106"/>
                  </a:ext>
                </a:extLst>
              </a:tr>
              <a:tr h="865119">
                <a:tc>
                  <a:txBody>
                    <a:bodyPr/>
                    <a:lstStyle/>
                    <a:p>
                      <a:pPr algn="ctr"/>
                      <a:r>
                        <a:rPr lang="en-GB" sz="20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£7 and 26p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spc="-300" dirty="0">
                          <a:solidFill>
                            <a:schemeClr val="tx1"/>
                          </a:solidFill>
                          <a:latin typeface="Century Gothic" panose="020B0502020202020204" pitchFamily="34" charset="0"/>
                        </a:rPr>
                        <a:t>__________   </a:t>
                      </a:r>
                      <a:r>
                        <a:rPr lang="en-GB" sz="2000" b="1" spc="0" dirty="0">
                          <a:solidFill>
                            <a:schemeClr val="tx1"/>
                          </a:solidFill>
                          <a:latin typeface="Century Gothic" panose="020B0502020202020204"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0883420"/>
                  </a:ext>
                </a:extLst>
              </a:tr>
            </a:tbl>
          </a:graphicData>
        </a:graphic>
      </p:graphicFrame>
    </p:spTree>
    <p:extLst>
      <p:ext uri="{BB962C8B-B14F-4D97-AF65-F5344CB8AC3E}">
        <p14:creationId xmlns:p14="http://schemas.microsoft.com/office/powerpoint/2010/main" val="172729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amounts to make them equal.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3DAC4CB1-556B-4915-80FE-7119C4790788}"/>
              </a:ext>
            </a:extLst>
          </p:cNvPr>
          <p:cNvGraphicFramePr>
            <a:graphicFrameLocks noGrp="1"/>
          </p:cNvGraphicFramePr>
          <p:nvPr>
            <p:extLst>
              <p:ext uri="{D42A27DB-BD31-4B8C-83A1-F6EECF244321}">
                <p14:modId xmlns:p14="http://schemas.microsoft.com/office/powerpoint/2010/main" val="60010176"/>
              </p:ext>
            </p:extLst>
          </p:nvPr>
        </p:nvGraphicFramePr>
        <p:xfrm>
          <a:off x="1330025" y="1753921"/>
          <a:ext cx="6483951" cy="2930637"/>
        </p:xfrm>
        <a:graphic>
          <a:graphicData uri="http://schemas.openxmlformats.org/drawingml/2006/table">
            <a:tbl>
              <a:tblPr firstRow="1" bandRow="1">
                <a:tableStyleId>{5940675A-B579-460E-94D1-54222C63F5DA}</a:tableStyleId>
              </a:tblPr>
              <a:tblGrid>
                <a:gridCol w="596150">
                  <a:extLst>
                    <a:ext uri="{9D8B030D-6E8A-4147-A177-3AD203B41FA5}">
                      <a16:colId xmlns:a16="http://schemas.microsoft.com/office/drawing/2014/main" val="3094530618"/>
                    </a:ext>
                  </a:extLst>
                </a:gridCol>
                <a:gridCol w="2736313">
                  <a:extLst>
                    <a:ext uri="{9D8B030D-6E8A-4147-A177-3AD203B41FA5}">
                      <a16:colId xmlns:a16="http://schemas.microsoft.com/office/drawing/2014/main" val="1256687036"/>
                    </a:ext>
                  </a:extLst>
                </a:gridCol>
                <a:gridCol w="415175">
                  <a:extLst>
                    <a:ext uri="{9D8B030D-6E8A-4147-A177-3AD203B41FA5}">
                      <a16:colId xmlns:a16="http://schemas.microsoft.com/office/drawing/2014/main" val="2596293066"/>
                    </a:ext>
                  </a:extLst>
                </a:gridCol>
                <a:gridCol w="2736313">
                  <a:extLst>
                    <a:ext uri="{9D8B030D-6E8A-4147-A177-3AD203B41FA5}">
                      <a16:colId xmlns:a16="http://schemas.microsoft.com/office/drawing/2014/main" val="6251504"/>
                    </a:ext>
                  </a:extLst>
                </a:gridCol>
              </a:tblGrid>
              <a:tr h="865119">
                <a:tc>
                  <a:txBody>
                    <a:bodyPr/>
                    <a:lstStyle/>
                    <a:p>
                      <a:pPr algn="ctr"/>
                      <a:r>
                        <a:rPr lang="en-GB" sz="20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418p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£4 and 18p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390232"/>
                  </a:ext>
                </a:extLst>
              </a:tr>
              <a:tr h="140390">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914630"/>
                  </a:ext>
                </a:extLst>
              </a:tr>
              <a:tr h="865119">
                <a:tc>
                  <a:txBody>
                    <a:bodyPr/>
                    <a:lstStyle/>
                    <a:p>
                      <a:pPr algn="ctr"/>
                      <a:r>
                        <a:rPr lang="en-GB" sz="2000" b="1" spc="0"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spc="0" dirty="0">
                          <a:solidFill>
                            <a:srgbClr val="FF0000"/>
                          </a:solidFill>
                          <a:latin typeface="Century Gothic" panose="020B0502020202020204" pitchFamily="34" charset="0"/>
                        </a:rPr>
                        <a:t>592p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 and 92p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1138059"/>
                  </a:ext>
                </a:extLst>
              </a:tr>
              <a:tr h="140390">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00" b="1" dirty="0">
                        <a:solidFill>
                          <a:schemeClr val="tx1"/>
                        </a:solidFill>
                        <a:latin typeface="Century Gothic" panose="020B0502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7012106"/>
                  </a:ext>
                </a:extLst>
              </a:tr>
              <a:tr h="865119">
                <a:tc>
                  <a:txBody>
                    <a:bodyPr/>
                    <a:lstStyle/>
                    <a:p>
                      <a:pPr algn="ctr"/>
                      <a:r>
                        <a:rPr lang="en-GB" sz="20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£7 and 26p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spc="0" dirty="0">
                          <a:solidFill>
                            <a:srgbClr val="FF0000"/>
                          </a:solidFill>
                          <a:latin typeface="Century Gothic" panose="020B0502020202020204" pitchFamily="34" charset="0"/>
                        </a:rPr>
                        <a:t>726p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0883420"/>
                  </a:ext>
                </a:extLst>
              </a:tr>
            </a:tbl>
          </a:graphicData>
        </a:graphic>
      </p:graphicFrame>
    </p:spTree>
    <p:extLst>
      <p:ext uri="{BB962C8B-B14F-4D97-AF65-F5344CB8AC3E}">
        <p14:creationId xmlns:p14="http://schemas.microsoft.com/office/powerpoint/2010/main" val="138099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9" name="Picture 28">
            <a:extLst>
              <a:ext uri="{FF2B5EF4-FFF2-40B4-BE49-F238E27FC236}">
                <a16:creationId xmlns:a16="http://schemas.microsoft.com/office/drawing/2014/main" id="{408FE1E9-7C92-45EA-9241-D1BE33F997ED}"/>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0" name="Rectangle 29">
            <a:extLst>
              <a:ext uri="{FF2B5EF4-FFF2-40B4-BE49-F238E27FC236}">
                <a16:creationId xmlns:a16="http://schemas.microsoft.com/office/drawing/2014/main" id="{65F7CEA3-DF6D-4DFB-8E4F-F8F8789DF5A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amount that will complete the statement.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E54ECBA1-FAF9-4C4E-8BB3-1D882A667B8A}"/>
              </a:ext>
            </a:extLst>
          </p:cNvPr>
          <p:cNvSpPr/>
          <p:nvPr/>
        </p:nvSpPr>
        <p:spPr>
          <a:xfrm>
            <a:off x="748764" y="2684584"/>
            <a:ext cx="1688123" cy="1101969"/>
          </a:xfrm>
          <a:prstGeom prst="roundRect">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823p</a:t>
            </a:r>
          </a:p>
        </p:txBody>
      </p:sp>
      <p:sp>
        <p:nvSpPr>
          <p:cNvPr id="35" name="Rectangle: Rounded Corners 34">
            <a:extLst>
              <a:ext uri="{FF2B5EF4-FFF2-40B4-BE49-F238E27FC236}">
                <a16:creationId xmlns:a16="http://schemas.microsoft.com/office/drawing/2014/main" id="{FFAB691F-DB6C-4C93-BD7D-4F01A5E1A96A}"/>
              </a:ext>
            </a:extLst>
          </p:cNvPr>
          <p:cNvSpPr/>
          <p:nvPr/>
        </p:nvSpPr>
        <p:spPr>
          <a:xfrm>
            <a:off x="6707114" y="2684584"/>
            <a:ext cx="1688123" cy="1101969"/>
          </a:xfrm>
          <a:prstGeom prst="roundRect">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 and 9p</a:t>
            </a:r>
          </a:p>
        </p:txBody>
      </p:sp>
      <p:graphicFrame>
        <p:nvGraphicFramePr>
          <p:cNvPr id="36" name="Table 35">
            <a:extLst>
              <a:ext uri="{FF2B5EF4-FFF2-40B4-BE49-F238E27FC236}">
                <a16:creationId xmlns:a16="http://schemas.microsoft.com/office/drawing/2014/main" id="{70EB7D58-700B-4B75-A2FA-00B8C8214EC6}"/>
              </a:ext>
            </a:extLst>
          </p:cNvPr>
          <p:cNvGraphicFramePr>
            <a:graphicFrameLocks noGrp="1"/>
          </p:cNvGraphicFramePr>
          <p:nvPr>
            <p:extLst>
              <p:ext uri="{D42A27DB-BD31-4B8C-83A1-F6EECF244321}">
                <p14:modId xmlns:p14="http://schemas.microsoft.com/office/powerpoint/2010/main" val="1484537342"/>
              </p:ext>
            </p:extLst>
          </p:nvPr>
        </p:nvGraphicFramePr>
        <p:xfrm>
          <a:off x="2551690" y="4616125"/>
          <a:ext cx="4040620" cy="720000"/>
        </p:xfrm>
        <a:graphic>
          <a:graphicData uri="http://schemas.openxmlformats.org/drawingml/2006/table">
            <a:tbl>
              <a:tblPr firstRow="1" bandRow="1">
                <a:tableStyleId>{5940675A-B579-460E-94D1-54222C63F5DA}</a:tableStyleId>
              </a:tblPr>
              <a:tblGrid>
                <a:gridCol w="1584000">
                  <a:extLst>
                    <a:ext uri="{9D8B030D-6E8A-4147-A177-3AD203B41FA5}">
                      <a16:colId xmlns:a16="http://schemas.microsoft.com/office/drawing/2014/main" val="4066781285"/>
                    </a:ext>
                  </a:extLst>
                </a:gridCol>
                <a:gridCol w="764620">
                  <a:extLst>
                    <a:ext uri="{9D8B030D-6E8A-4147-A177-3AD203B41FA5}">
                      <a16:colId xmlns:a16="http://schemas.microsoft.com/office/drawing/2014/main" val="2394465663"/>
                    </a:ext>
                  </a:extLst>
                </a:gridCol>
                <a:gridCol w="1692000">
                  <a:extLst>
                    <a:ext uri="{9D8B030D-6E8A-4147-A177-3AD203B41FA5}">
                      <a16:colId xmlns:a16="http://schemas.microsoft.com/office/drawing/2014/main" val="3592157990"/>
                    </a:ext>
                  </a:extLst>
                </a:gridCol>
              </a:tblGrid>
              <a:tr h="720000">
                <a:tc>
                  <a:txBody>
                    <a:bodyPr/>
                    <a:lstStyle/>
                    <a:p>
                      <a:pPr algn="ctr"/>
                      <a:r>
                        <a:rPr lang="en-GB" sz="2000" b="1" dirty="0">
                          <a:solidFill>
                            <a:schemeClr val="tx1"/>
                          </a:solidFill>
                          <a:latin typeface="Century Gothic" panose="020B0502020202020204" pitchFamily="34" charset="0"/>
                        </a:rPr>
                        <a:t>£7 and 81p</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&lt;</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414863"/>
                  </a:ext>
                </a:extLst>
              </a:tr>
            </a:tbl>
          </a:graphicData>
        </a:graphic>
      </p:graphicFrame>
    </p:spTree>
    <p:extLst>
      <p:ext uri="{BB962C8B-B14F-4D97-AF65-F5344CB8AC3E}">
        <p14:creationId xmlns:p14="http://schemas.microsoft.com/office/powerpoint/2010/main" val="299355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id="{272B4644-B81B-46A6-A986-8DB554C1A858}"/>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9" name="Rectangle 28">
            <a:extLst>
              <a:ext uri="{FF2B5EF4-FFF2-40B4-BE49-F238E27FC236}">
                <a16:creationId xmlns:a16="http://schemas.microsoft.com/office/drawing/2014/main" id="{2AAFB1ED-6EF5-4397-8C3F-7DE8E73677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amount that will complete the statement.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62CD2740-19C3-476A-9698-209AC3837AD4}"/>
              </a:ext>
            </a:extLst>
          </p:cNvPr>
          <p:cNvSpPr/>
          <p:nvPr/>
        </p:nvSpPr>
        <p:spPr>
          <a:xfrm>
            <a:off x="748764" y="2684584"/>
            <a:ext cx="1688123" cy="1101969"/>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823p</a:t>
            </a:r>
          </a:p>
        </p:txBody>
      </p:sp>
      <p:sp>
        <p:nvSpPr>
          <p:cNvPr id="32" name="Rectangle: Rounded Corners 31">
            <a:extLst>
              <a:ext uri="{FF2B5EF4-FFF2-40B4-BE49-F238E27FC236}">
                <a16:creationId xmlns:a16="http://schemas.microsoft.com/office/drawing/2014/main" id="{3F165C9C-AD00-464C-850B-0A6695A51538}"/>
              </a:ext>
            </a:extLst>
          </p:cNvPr>
          <p:cNvSpPr/>
          <p:nvPr/>
        </p:nvSpPr>
        <p:spPr>
          <a:xfrm>
            <a:off x="6707114" y="2684584"/>
            <a:ext cx="1688123" cy="1101969"/>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 and 9p</a:t>
            </a:r>
          </a:p>
        </p:txBody>
      </p:sp>
      <p:graphicFrame>
        <p:nvGraphicFramePr>
          <p:cNvPr id="33" name="Table 32">
            <a:extLst>
              <a:ext uri="{FF2B5EF4-FFF2-40B4-BE49-F238E27FC236}">
                <a16:creationId xmlns:a16="http://schemas.microsoft.com/office/drawing/2014/main" id="{F73EA5A5-6A59-410F-AEDE-C1DB1FD57135}"/>
              </a:ext>
            </a:extLst>
          </p:cNvPr>
          <p:cNvGraphicFramePr>
            <a:graphicFrameLocks noGrp="1"/>
          </p:cNvGraphicFramePr>
          <p:nvPr>
            <p:extLst>
              <p:ext uri="{D42A27DB-BD31-4B8C-83A1-F6EECF244321}">
                <p14:modId xmlns:p14="http://schemas.microsoft.com/office/powerpoint/2010/main" val="4113918472"/>
              </p:ext>
            </p:extLst>
          </p:nvPr>
        </p:nvGraphicFramePr>
        <p:xfrm>
          <a:off x="2551690" y="4616125"/>
          <a:ext cx="4040620" cy="720000"/>
        </p:xfrm>
        <a:graphic>
          <a:graphicData uri="http://schemas.openxmlformats.org/drawingml/2006/table">
            <a:tbl>
              <a:tblPr firstRow="1" bandRow="1">
                <a:tableStyleId>{5940675A-B579-460E-94D1-54222C63F5DA}</a:tableStyleId>
              </a:tblPr>
              <a:tblGrid>
                <a:gridCol w="1584000">
                  <a:extLst>
                    <a:ext uri="{9D8B030D-6E8A-4147-A177-3AD203B41FA5}">
                      <a16:colId xmlns:a16="http://schemas.microsoft.com/office/drawing/2014/main" val="4066781285"/>
                    </a:ext>
                  </a:extLst>
                </a:gridCol>
                <a:gridCol w="764620">
                  <a:extLst>
                    <a:ext uri="{9D8B030D-6E8A-4147-A177-3AD203B41FA5}">
                      <a16:colId xmlns:a16="http://schemas.microsoft.com/office/drawing/2014/main" val="2394465663"/>
                    </a:ext>
                  </a:extLst>
                </a:gridCol>
                <a:gridCol w="1692000">
                  <a:extLst>
                    <a:ext uri="{9D8B030D-6E8A-4147-A177-3AD203B41FA5}">
                      <a16:colId xmlns:a16="http://schemas.microsoft.com/office/drawing/2014/main" val="3592157990"/>
                    </a:ext>
                  </a:extLst>
                </a:gridCol>
              </a:tblGrid>
              <a:tr h="720000">
                <a:tc>
                  <a:txBody>
                    <a:bodyPr/>
                    <a:lstStyle/>
                    <a:p>
                      <a:pPr algn="ctr"/>
                      <a:r>
                        <a:rPr lang="en-GB" sz="2000" b="1" dirty="0">
                          <a:solidFill>
                            <a:schemeClr val="tx1"/>
                          </a:solidFill>
                          <a:latin typeface="Century Gothic" panose="020B0502020202020204" pitchFamily="34" charset="0"/>
                        </a:rPr>
                        <a:t>£7 and 81p</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&lt;</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823p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414863"/>
                  </a:ext>
                </a:extLst>
              </a:tr>
            </a:tbl>
          </a:graphicData>
        </a:graphic>
      </p:graphicFrame>
      <p:sp>
        <p:nvSpPr>
          <p:cNvPr id="34" name="Oval 33">
            <a:extLst>
              <a:ext uri="{FF2B5EF4-FFF2-40B4-BE49-F238E27FC236}">
                <a16:creationId xmlns:a16="http://schemas.microsoft.com/office/drawing/2014/main" id="{6619F9F7-2A84-4858-9E9F-7D8A04D13178}"/>
              </a:ext>
            </a:extLst>
          </p:cNvPr>
          <p:cNvSpPr/>
          <p:nvPr/>
        </p:nvSpPr>
        <p:spPr>
          <a:xfrm>
            <a:off x="466467" y="2275631"/>
            <a:ext cx="2246367" cy="19300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16894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C66131FE-81FA-4371-BEF3-0C9D17824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TotalTime>
  <Words>1038</Words>
  <Application>Microsoft Office PowerPoint</Application>
  <PresentationFormat>On-screen Show (4:3)</PresentationFormat>
  <Paragraphs>642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Converting Pounds and Pence PowerPoint Presentation</dc:title>
  <dc:creator>Ashleigh Sobol</dc:creator>
  <cp:lastModifiedBy>Helen Woodhead</cp:lastModifiedBy>
  <cp:revision>86</cp:revision>
  <dcterms:created xsi:type="dcterms:W3CDTF">2018-03-17T10:08:43Z</dcterms:created>
  <dcterms:modified xsi:type="dcterms:W3CDTF">2020-01-23T11:35:39Z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